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  <p:sldMasterId id="2147483744" r:id="rId3"/>
    <p:sldMasterId id="2147483757" r:id="rId4"/>
    <p:sldMasterId id="2147483759" r:id="rId5"/>
    <p:sldMasterId id="2147483777" r:id="rId6"/>
  </p:sldMasterIdLst>
  <p:notesMasterIdLst>
    <p:notesMasterId r:id="rId23"/>
  </p:notesMasterIdLst>
  <p:sldIdLst>
    <p:sldId id="256" r:id="rId7"/>
    <p:sldId id="260" r:id="rId8"/>
    <p:sldId id="261" r:id="rId9"/>
    <p:sldId id="262" r:id="rId10"/>
    <p:sldId id="263" r:id="rId11"/>
    <p:sldId id="264" r:id="rId12"/>
    <p:sldId id="266" r:id="rId13"/>
    <p:sldId id="267" r:id="rId14"/>
    <p:sldId id="268" r:id="rId15"/>
    <p:sldId id="271" r:id="rId16"/>
    <p:sldId id="269" r:id="rId17"/>
    <p:sldId id="272" r:id="rId18"/>
    <p:sldId id="273" r:id="rId19"/>
    <p:sldId id="274" r:id="rId20"/>
    <p:sldId id="257" r:id="rId21"/>
    <p:sldId id="25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E809D3-7C2C-46CE-8E45-562BB39645CE}" v="5858" dt="2018-09-15T22:51:28.0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48" autoAdjust="0"/>
    <p:restoredTop sz="77348" autoAdjust="0"/>
  </p:normalViewPr>
  <p:slideViewPr>
    <p:cSldViewPr snapToGrid="0">
      <p:cViewPr varScale="1">
        <p:scale>
          <a:sx n="52" d="100"/>
          <a:sy n="52" d="100"/>
        </p:scale>
        <p:origin x="90" y="156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ith McCallum" userId="4650dd4dc768d656" providerId="LiveId" clId="{D9E809D3-7C2C-46CE-8E45-562BB39645CE}"/>
    <pc:docChg chg="undo custSel mod addSld delSld modSld sldOrd">
      <pc:chgData name="Keith McCallum" userId="4650dd4dc768d656" providerId="LiveId" clId="{D9E809D3-7C2C-46CE-8E45-562BB39645CE}" dt="2018-09-15T22:51:28.035" v="5847"/>
      <pc:docMkLst>
        <pc:docMk/>
      </pc:docMkLst>
      <pc:sldChg chg="addSp modSp modAnim modNotesTx">
        <pc:chgData name="Keith McCallum" userId="4650dd4dc768d656" providerId="LiveId" clId="{D9E809D3-7C2C-46CE-8E45-562BB39645CE}" dt="2018-09-15T20:40:20.330" v="4422" actId="20577"/>
        <pc:sldMkLst>
          <pc:docMk/>
          <pc:sldMk cId="2276652060" sldId="256"/>
        </pc:sldMkLst>
        <pc:spChg chg="mod">
          <ac:chgData name="Keith McCallum" userId="4650dd4dc768d656" providerId="LiveId" clId="{D9E809D3-7C2C-46CE-8E45-562BB39645CE}" dt="2018-09-15T15:51:35.292" v="105" actId="403"/>
          <ac:spMkLst>
            <pc:docMk/>
            <pc:sldMk cId="2276652060" sldId="256"/>
            <ac:spMk id="2" creationId="{D094A32A-193F-46A1-B3FD-D34949B926C3}"/>
          </ac:spMkLst>
        </pc:spChg>
        <pc:picChg chg="add mod">
          <ac:chgData name="Keith McCallum" userId="4650dd4dc768d656" providerId="LiveId" clId="{D9E809D3-7C2C-46CE-8E45-562BB39645CE}" dt="2018-09-15T20:39:21.107" v="4407" actId="1076"/>
          <ac:picMkLst>
            <pc:docMk/>
            <pc:sldMk cId="2276652060" sldId="256"/>
            <ac:picMk id="5" creationId="{30020BD5-F92F-4B56-A899-B3A5C0F734EE}"/>
          </ac:picMkLst>
        </pc:picChg>
      </pc:sldChg>
      <pc:sldChg chg="addSp modSp ord modAnim modNotesTx">
        <pc:chgData name="Keith McCallum" userId="4650dd4dc768d656" providerId="LiveId" clId="{D9E809D3-7C2C-46CE-8E45-562BB39645CE}" dt="2018-09-15T21:30:35.372" v="5510"/>
        <pc:sldMkLst>
          <pc:docMk/>
          <pc:sldMk cId="1732878091" sldId="257"/>
        </pc:sldMkLst>
        <pc:graphicFrameChg chg="add mod">
          <ac:chgData name="Keith McCallum" userId="4650dd4dc768d656" providerId="LiveId" clId="{D9E809D3-7C2C-46CE-8E45-562BB39645CE}" dt="2018-09-15T16:04:48.874" v="491" actId="20577"/>
          <ac:graphicFrameMkLst>
            <pc:docMk/>
            <pc:sldMk cId="1732878091" sldId="257"/>
            <ac:graphicFrameMk id="3" creationId="{CC491EE9-FEED-4F1D-A746-8F22AF4C7525}"/>
          </ac:graphicFrameMkLst>
        </pc:graphicFrameChg>
        <pc:graphicFrameChg chg="mod">
          <ac:chgData name="Keith McCallum" userId="4650dd4dc768d656" providerId="LiveId" clId="{D9E809D3-7C2C-46CE-8E45-562BB39645CE}" dt="2018-09-15T16:01:54.683" v="436" actId="1076"/>
          <ac:graphicFrameMkLst>
            <pc:docMk/>
            <pc:sldMk cId="1732878091" sldId="257"/>
            <ac:graphicFrameMk id="5" creationId="{C52C9D58-1647-4594-AC69-21D661EAD698}"/>
          </ac:graphicFrameMkLst>
        </pc:graphicFrameChg>
      </pc:sldChg>
      <pc:sldChg chg="addSp modSp ord modNotesTx">
        <pc:chgData name="Keith McCallum" userId="4650dd4dc768d656" providerId="LiveId" clId="{D9E809D3-7C2C-46CE-8E45-562BB39645CE}" dt="2018-09-15T21:30:35.372" v="5510"/>
        <pc:sldMkLst>
          <pc:docMk/>
          <pc:sldMk cId="1296025602" sldId="258"/>
        </pc:sldMkLst>
        <pc:spChg chg="add mod">
          <ac:chgData name="Keith McCallum" userId="4650dd4dc768d656" providerId="LiveId" clId="{D9E809D3-7C2C-46CE-8E45-562BB39645CE}" dt="2018-09-15T16:08:51.217" v="555" actId="1076"/>
          <ac:spMkLst>
            <pc:docMk/>
            <pc:sldMk cId="1296025602" sldId="258"/>
            <ac:spMk id="3" creationId="{7DD240C2-EC70-4B0B-ABFF-8FACE20945EA}"/>
          </ac:spMkLst>
        </pc:spChg>
        <pc:graphicFrameChg chg="mod">
          <ac:chgData name="Keith McCallum" userId="4650dd4dc768d656" providerId="LiveId" clId="{D9E809D3-7C2C-46CE-8E45-562BB39645CE}" dt="2018-09-15T16:06:43.610" v="522" actId="115"/>
          <ac:graphicFrameMkLst>
            <pc:docMk/>
            <pc:sldMk cId="1296025602" sldId="258"/>
            <ac:graphicFrameMk id="5" creationId="{C52C9D58-1647-4594-AC69-21D661EAD698}"/>
          </ac:graphicFrameMkLst>
        </pc:graphicFrameChg>
      </pc:sldChg>
      <pc:sldChg chg="del">
        <pc:chgData name="Keith McCallum" userId="4650dd4dc768d656" providerId="LiveId" clId="{D9E809D3-7C2C-46CE-8E45-562BB39645CE}" dt="2018-09-15T18:42:52.891" v="2417" actId="2696"/>
        <pc:sldMkLst>
          <pc:docMk/>
          <pc:sldMk cId="3010334053" sldId="259"/>
        </pc:sldMkLst>
      </pc:sldChg>
      <pc:sldChg chg="addSp modSp modAnim modNotesTx">
        <pc:chgData name="Keith McCallum" userId="4650dd4dc768d656" providerId="LiveId" clId="{D9E809D3-7C2C-46CE-8E45-562BB39645CE}" dt="2018-09-15T16:19:29.202" v="875" actId="20577"/>
        <pc:sldMkLst>
          <pc:docMk/>
          <pc:sldMk cId="3483819281" sldId="260"/>
        </pc:sldMkLst>
        <pc:spChg chg="add mod">
          <ac:chgData name="Keith McCallum" userId="4650dd4dc768d656" providerId="LiveId" clId="{D9E809D3-7C2C-46CE-8E45-562BB39645CE}" dt="2018-09-15T15:48:17.451" v="63" actId="207"/>
          <ac:spMkLst>
            <pc:docMk/>
            <pc:sldMk cId="3483819281" sldId="260"/>
            <ac:spMk id="2" creationId="{EF5C8E2C-6E9D-4559-BB92-CD6F38F6664C}"/>
          </ac:spMkLst>
        </pc:spChg>
        <pc:spChg chg="mod">
          <ac:chgData name="Keith McCallum" userId="4650dd4dc768d656" providerId="LiveId" clId="{D9E809D3-7C2C-46CE-8E45-562BB39645CE}" dt="2018-09-15T15:23:52.805" v="27" actId="3062"/>
          <ac:spMkLst>
            <pc:docMk/>
            <pc:sldMk cId="3483819281" sldId="260"/>
            <ac:spMk id="5" creationId="{FCEAAA47-60F3-4688-8A72-018A74A3E0AE}"/>
          </ac:spMkLst>
        </pc:spChg>
        <pc:picChg chg="mod">
          <ac:chgData name="Keith McCallum" userId="4650dd4dc768d656" providerId="LiveId" clId="{D9E809D3-7C2C-46CE-8E45-562BB39645CE}" dt="2018-09-15T15:47:33.035" v="61" actId="1366"/>
          <ac:picMkLst>
            <pc:docMk/>
            <pc:sldMk cId="3483819281" sldId="260"/>
            <ac:picMk id="4" creationId="{71A1394C-D45E-4835-8CEE-4590A40A9692}"/>
          </ac:picMkLst>
        </pc:picChg>
      </pc:sldChg>
      <pc:sldChg chg="modSp add modNotesTx">
        <pc:chgData name="Keith McCallum" userId="4650dd4dc768d656" providerId="LiveId" clId="{D9E809D3-7C2C-46CE-8E45-562BB39645CE}" dt="2018-09-15T20:51:52.085" v="4593" actId="113"/>
        <pc:sldMkLst>
          <pc:docMk/>
          <pc:sldMk cId="656684788" sldId="261"/>
        </pc:sldMkLst>
        <pc:spChg chg="mod">
          <ac:chgData name="Keith McCallum" userId="4650dd4dc768d656" providerId="LiveId" clId="{D9E809D3-7C2C-46CE-8E45-562BB39645CE}" dt="2018-09-15T18:01:01.770" v="1684" actId="20577"/>
          <ac:spMkLst>
            <pc:docMk/>
            <pc:sldMk cId="656684788" sldId="261"/>
            <ac:spMk id="2" creationId="{EF5C8E2C-6E9D-4559-BB92-CD6F38F6664C}"/>
          </ac:spMkLst>
        </pc:spChg>
      </pc:sldChg>
      <pc:sldChg chg="addSp modSp add modTransition modAnim modNotesTx">
        <pc:chgData name="Keith McCallum" userId="4650dd4dc768d656" providerId="LiveId" clId="{D9E809D3-7C2C-46CE-8E45-562BB39645CE}" dt="2018-09-15T20:52:15.201" v="4599"/>
        <pc:sldMkLst>
          <pc:docMk/>
          <pc:sldMk cId="4083890736" sldId="262"/>
        </pc:sldMkLst>
        <pc:spChg chg="add mod">
          <ac:chgData name="Keith McCallum" userId="4650dd4dc768d656" providerId="LiveId" clId="{D9E809D3-7C2C-46CE-8E45-562BB39645CE}" dt="2018-09-15T16:54:04.886" v="1349" actId="404"/>
          <ac:spMkLst>
            <pc:docMk/>
            <pc:sldMk cId="4083890736" sldId="262"/>
            <ac:spMk id="2" creationId="{2DEFC736-3DFF-465C-ADD1-FE07DE54EDDD}"/>
          </ac:spMkLst>
        </pc:spChg>
        <pc:spChg chg="add mod">
          <ac:chgData name="Keith McCallum" userId="4650dd4dc768d656" providerId="LiveId" clId="{D9E809D3-7C2C-46CE-8E45-562BB39645CE}" dt="2018-09-15T16:53:04.621" v="1344" actId="13822"/>
          <ac:spMkLst>
            <pc:docMk/>
            <pc:sldMk cId="4083890736" sldId="262"/>
            <ac:spMk id="3" creationId="{08EF4353-E70F-4BDE-8BC4-A0901DBD7C3D}"/>
          </ac:spMkLst>
        </pc:spChg>
        <pc:spChg chg="add mod">
          <ac:chgData name="Keith McCallum" userId="4650dd4dc768d656" providerId="LiveId" clId="{D9E809D3-7C2C-46CE-8E45-562BB39645CE}" dt="2018-09-15T16:39:18.405" v="1202" actId="115"/>
          <ac:spMkLst>
            <pc:docMk/>
            <pc:sldMk cId="4083890736" sldId="262"/>
            <ac:spMk id="4" creationId="{CA0747D3-B633-402F-AFF9-88B7DDBB3B95}"/>
          </ac:spMkLst>
        </pc:spChg>
        <pc:spChg chg="add mod">
          <ac:chgData name="Keith McCallum" userId="4650dd4dc768d656" providerId="LiveId" clId="{D9E809D3-7C2C-46CE-8E45-562BB39645CE}" dt="2018-09-15T16:53:13.068" v="1345" actId="13822"/>
          <ac:spMkLst>
            <pc:docMk/>
            <pc:sldMk cId="4083890736" sldId="262"/>
            <ac:spMk id="5" creationId="{7FEE437D-4D7A-4FCE-9648-769C187AFB2B}"/>
          </ac:spMkLst>
        </pc:spChg>
        <pc:spChg chg="add mod">
          <ac:chgData name="Keith McCallum" userId="4650dd4dc768d656" providerId="LiveId" clId="{D9E809D3-7C2C-46CE-8E45-562BB39645CE}" dt="2018-09-15T16:52:38.191" v="1343" actId="1076"/>
          <ac:spMkLst>
            <pc:docMk/>
            <pc:sldMk cId="4083890736" sldId="262"/>
            <ac:spMk id="6" creationId="{36AB52C7-CBE1-482A-B449-749FFE60C913}"/>
          </ac:spMkLst>
        </pc:spChg>
        <pc:spChg chg="add mod">
          <ac:chgData name="Keith McCallum" userId="4650dd4dc768d656" providerId="LiveId" clId="{D9E809D3-7C2C-46CE-8E45-562BB39645CE}" dt="2018-09-15T16:56:28.159" v="1397" actId="115"/>
          <ac:spMkLst>
            <pc:docMk/>
            <pc:sldMk cId="4083890736" sldId="262"/>
            <ac:spMk id="10" creationId="{AE3BA9E7-F9B6-4A8E-860A-123B78E75C98}"/>
          </ac:spMkLst>
        </pc:spChg>
        <pc:grpChg chg="add mod">
          <ac:chgData name="Keith McCallum" userId="4650dd4dc768d656" providerId="LiveId" clId="{D9E809D3-7C2C-46CE-8E45-562BB39645CE}" dt="2018-09-15T16:51:26.133" v="1334" actId="164"/>
          <ac:grpSpMkLst>
            <pc:docMk/>
            <pc:sldMk cId="4083890736" sldId="262"/>
            <ac:grpSpMk id="9" creationId="{EA832D57-38A2-4E5C-AC79-DD0B814C3706}"/>
          </ac:grpSpMkLst>
        </pc:grpChg>
        <pc:grpChg chg="add mod">
          <ac:chgData name="Keith McCallum" userId="4650dd4dc768d656" providerId="LiveId" clId="{D9E809D3-7C2C-46CE-8E45-562BB39645CE}" dt="2018-09-15T20:52:11.248" v="4597"/>
          <ac:grpSpMkLst>
            <pc:docMk/>
            <pc:sldMk cId="4083890736" sldId="262"/>
            <ac:grpSpMk id="11" creationId="{555C2366-D309-4A87-ADE1-837C43AC75DA}"/>
          </ac:grpSpMkLst>
        </pc:grpChg>
        <pc:picChg chg="add mod modCrop">
          <ac:chgData name="Keith McCallum" userId="4650dd4dc768d656" providerId="LiveId" clId="{D9E809D3-7C2C-46CE-8E45-562BB39645CE}" dt="2018-09-15T16:49:19.695" v="1284" actId="164"/>
          <ac:picMkLst>
            <pc:docMk/>
            <pc:sldMk cId="4083890736" sldId="262"/>
            <ac:picMk id="7" creationId="{9E7B89C2-C899-4B94-89A5-02FA07FD00CE}"/>
          </ac:picMkLst>
        </pc:picChg>
        <pc:picChg chg="add mod modCrop">
          <ac:chgData name="Keith McCallum" userId="4650dd4dc768d656" providerId="LiveId" clId="{D9E809D3-7C2C-46CE-8E45-562BB39645CE}" dt="2018-09-15T16:49:19.695" v="1284" actId="164"/>
          <ac:picMkLst>
            <pc:docMk/>
            <pc:sldMk cId="4083890736" sldId="262"/>
            <ac:picMk id="8" creationId="{B942EF39-B85D-4EC8-BB81-4D9CF34601E6}"/>
          </ac:picMkLst>
        </pc:picChg>
        <pc:picChg chg="add mod">
          <ac:chgData name="Keith McCallum" userId="4650dd4dc768d656" providerId="LiveId" clId="{D9E809D3-7C2C-46CE-8E45-562BB39645CE}" dt="2018-09-15T20:52:15.201" v="4599"/>
          <ac:picMkLst>
            <pc:docMk/>
            <pc:sldMk cId="4083890736" sldId="262"/>
            <ac:picMk id="12" creationId="{9AA4867A-6E82-450B-848E-FA624152D231}"/>
          </ac:picMkLst>
        </pc:picChg>
        <pc:picChg chg="add mod ord">
          <ac:chgData name="Keith McCallum" userId="4650dd4dc768d656" providerId="LiveId" clId="{D9E809D3-7C2C-46CE-8E45-562BB39645CE}" dt="2018-09-15T20:52:12.662" v="4598"/>
          <ac:picMkLst>
            <pc:docMk/>
            <pc:sldMk cId="4083890736" sldId="262"/>
            <ac:picMk id="13" creationId="{0EBE911B-F300-4716-8D04-E7EA0D4B40E0}"/>
          </ac:picMkLst>
        </pc:picChg>
      </pc:sldChg>
      <pc:sldChg chg="addSp delSp modSp add delAnim modAnim modNotesTx">
        <pc:chgData name="Keith McCallum" userId="4650dd4dc768d656" providerId="LiveId" clId="{D9E809D3-7C2C-46CE-8E45-562BB39645CE}" dt="2018-09-15T18:19:13.270" v="1917" actId="113"/>
        <pc:sldMkLst>
          <pc:docMk/>
          <pc:sldMk cId="430412780" sldId="263"/>
        </pc:sldMkLst>
        <pc:spChg chg="mod">
          <ac:chgData name="Keith McCallum" userId="4650dd4dc768d656" providerId="LiveId" clId="{D9E809D3-7C2C-46CE-8E45-562BB39645CE}" dt="2018-09-15T18:12:00.156" v="1688" actId="20577"/>
          <ac:spMkLst>
            <pc:docMk/>
            <pc:sldMk cId="430412780" sldId="263"/>
            <ac:spMk id="4" creationId="{CA0747D3-B633-402F-AFF9-88B7DDBB3B95}"/>
          </ac:spMkLst>
        </pc:spChg>
        <pc:spChg chg="mod">
          <ac:chgData name="Keith McCallum" userId="4650dd4dc768d656" providerId="LiveId" clId="{D9E809D3-7C2C-46CE-8E45-562BB39645CE}" dt="2018-09-15T18:13:38.104" v="1734" actId="403"/>
          <ac:spMkLst>
            <pc:docMk/>
            <pc:sldMk cId="430412780" sldId="263"/>
            <ac:spMk id="6" creationId="{36AB52C7-CBE1-482A-B449-749FFE60C913}"/>
          </ac:spMkLst>
        </pc:spChg>
        <pc:spChg chg="add mod">
          <ac:chgData name="Keith McCallum" userId="4650dd4dc768d656" providerId="LiveId" clId="{D9E809D3-7C2C-46CE-8E45-562BB39645CE}" dt="2018-09-15T18:17:34.471" v="1804" actId="1076"/>
          <ac:spMkLst>
            <pc:docMk/>
            <pc:sldMk cId="430412780" sldId="263"/>
            <ac:spMk id="15" creationId="{6F2A66CE-3499-4B1F-A0B0-47A3EDE4EFA4}"/>
          </ac:spMkLst>
        </pc:spChg>
        <pc:grpChg chg="del">
          <ac:chgData name="Keith McCallum" userId="4650dd4dc768d656" providerId="LiveId" clId="{D9E809D3-7C2C-46CE-8E45-562BB39645CE}" dt="2018-09-15T17:13:55.511" v="1668" actId="478"/>
          <ac:grpSpMkLst>
            <pc:docMk/>
            <pc:sldMk cId="430412780" sldId="263"/>
            <ac:grpSpMk id="11" creationId="{555C2366-D309-4A87-ADE1-837C43AC75DA}"/>
          </ac:grpSpMkLst>
        </pc:grpChg>
        <pc:picChg chg="del">
          <ac:chgData name="Keith McCallum" userId="4650dd4dc768d656" providerId="LiveId" clId="{D9E809D3-7C2C-46CE-8E45-562BB39645CE}" dt="2018-09-15T17:13:49.198" v="1666" actId="478"/>
          <ac:picMkLst>
            <pc:docMk/>
            <pc:sldMk cId="430412780" sldId="263"/>
            <ac:picMk id="12" creationId="{9AA4867A-6E82-450B-848E-FA624152D231}"/>
          </ac:picMkLst>
        </pc:picChg>
        <pc:picChg chg="del">
          <ac:chgData name="Keith McCallum" userId="4650dd4dc768d656" providerId="LiveId" clId="{D9E809D3-7C2C-46CE-8E45-562BB39645CE}" dt="2018-09-15T17:13:52.918" v="1667" actId="478"/>
          <ac:picMkLst>
            <pc:docMk/>
            <pc:sldMk cId="430412780" sldId="263"/>
            <ac:picMk id="13" creationId="{0EBE911B-F300-4716-8D04-E7EA0D4B40E0}"/>
          </ac:picMkLst>
        </pc:picChg>
        <pc:picChg chg="add mod">
          <ac:chgData name="Keith McCallum" userId="4650dd4dc768d656" providerId="LiveId" clId="{D9E809D3-7C2C-46CE-8E45-562BB39645CE}" dt="2018-09-15T18:16:38.770" v="1785" actId="1076"/>
          <ac:picMkLst>
            <pc:docMk/>
            <pc:sldMk cId="430412780" sldId="263"/>
            <ac:picMk id="14" creationId="{90C49B65-B592-4F2F-A817-3C2BDD2AABAC}"/>
          </ac:picMkLst>
        </pc:picChg>
      </pc:sldChg>
      <pc:sldChg chg="addSp delSp modSp add modAnim modNotesTx">
        <pc:chgData name="Keith McCallum" userId="4650dd4dc768d656" providerId="LiveId" clId="{D9E809D3-7C2C-46CE-8E45-562BB39645CE}" dt="2018-09-15T22:27:10.771" v="5845"/>
        <pc:sldMkLst>
          <pc:docMk/>
          <pc:sldMk cId="767441037" sldId="264"/>
        </pc:sldMkLst>
        <pc:spChg chg="mod">
          <ac:chgData name="Keith McCallum" userId="4650dd4dc768d656" providerId="LiveId" clId="{D9E809D3-7C2C-46CE-8E45-562BB39645CE}" dt="2018-09-15T18:22:05.981" v="2026" actId="403"/>
          <ac:spMkLst>
            <pc:docMk/>
            <pc:sldMk cId="767441037" sldId="264"/>
            <ac:spMk id="4" creationId="{CA0747D3-B633-402F-AFF9-88B7DDBB3B95}"/>
          </ac:spMkLst>
        </pc:spChg>
        <pc:spChg chg="mod">
          <ac:chgData name="Keith McCallum" userId="4650dd4dc768d656" providerId="LiveId" clId="{D9E809D3-7C2C-46CE-8E45-562BB39645CE}" dt="2018-09-15T18:27:12.516" v="2236" actId="20577"/>
          <ac:spMkLst>
            <pc:docMk/>
            <pc:sldMk cId="767441037" sldId="264"/>
            <ac:spMk id="6" creationId="{36AB52C7-CBE1-482A-B449-749FFE60C913}"/>
          </ac:spMkLst>
        </pc:spChg>
        <pc:spChg chg="del">
          <ac:chgData name="Keith McCallum" userId="4650dd4dc768d656" providerId="LiveId" clId="{D9E809D3-7C2C-46CE-8E45-562BB39645CE}" dt="2018-09-15T18:21:48.076" v="2025" actId="478"/>
          <ac:spMkLst>
            <pc:docMk/>
            <pc:sldMk cId="767441037" sldId="264"/>
            <ac:spMk id="15" creationId="{6F2A66CE-3499-4B1F-A0B0-47A3EDE4EFA4}"/>
          </ac:spMkLst>
        </pc:spChg>
        <pc:graphicFrameChg chg="add mod">
          <ac:chgData name="Keith McCallum" userId="4650dd4dc768d656" providerId="LiveId" clId="{D9E809D3-7C2C-46CE-8E45-562BB39645CE}" dt="2018-09-15T20:53:12.241" v="4612"/>
          <ac:graphicFrameMkLst>
            <pc:docMk/>
            <pc:sldMk cId="767441037" sldId="264"/>
            <ac:graphicFrameMk id="7" creationId="{B2A54201-4968-49EA-8555-9AB48881B276}"/>
          </ac:graphicFrameMkLst>
        </pc:graphicFrameChg>
        <pc:picChg chg="del">
          <ac:chgData name="Keith McCallum" userId="4650dd4dc768d656" providerId="LiveId" clId="{D9E809D3-7C2C-46CE-8E45-562BB39645CE}" dt="2018-09-15T18:19:59.868" v="1919" actId="478"/>
          <ac:picMkLst>
            <pc:docMk/>
            <pc:sldMk cId="767441037" sldId="264"/>
            <ac:picMk id="14" creationId="{90C49B65-B592-4F2F-A817-3C2BDD2AABAC}"/>
          </ac:picMkLst>
        </pc:picChg>
      </pc:sldChg>
      <pc:sldChg chg="delSp add del">
        <pc:chgData name="Keith McCallum" userId="4650dd4dc768d656" providerId="LiveId" clId="{D9E809D3-7C2C-46CE-8E45-562BB39645CE}" dt="2018-09-15T20:53:19.418" v="4613" actId="2696"/>
        <pc:sldMkLst>
          <pc:docMk/>
          <pc:sldMk cId="3713792998" sldId="265"/>
        </pc:sldMkLst>
        <pc:graphicFrameChg chg="del">
          <ac:chgData name="Keith McCallum" userId="4650dd4dc768d656" providerId="LiveId" clId="{D9E809D3-7C2C-46CE-8E45-562BB39645CE}" dt="2018-09-15T18:32:32.886" v="2416" actId="478"/>
          <ac:graphicFrameMkLst>
            <pc:docMk/>
            <pc:sldMk cId="3713792998" sldId="265"/>
            <ac:graphicFrameMk id="7" creationId="{B2A54201-4968-49EA-8555-9AB48881B276}"/>
          </ac:graphicFrameMkLst>
        </pc:graphicFrameChg>
      </pc:sldChg>
      <pc:sldChg chg="addSp modSp add modAnim modNotesTx">
        <pc:chgData name="Keith McCallum" userId="4650dd4dc768d656" providerId="LiveId" clId="{D9E809D3-7C2C-46CE-8E45-562BB39645CE}" dt="2018-09-15T22:30:40.278" v="5846"/>
        <pc:sldMkLst>
          <pc:docMk/>
          <pc:sldMk cId="2170885082" sldId="266"/>
        </pc:sldMkLst>
        <pc:spChg chg="mod">
          <ac:chgData name="Keith McCallum" userId="4650dd4dc768d656" providerId="LiveId" clId="{D9E809D3-7C2C-46CE-8E45-562BB39645CE}" dt="2018-09-15T18:45:43.413" v="2458" actId="20577"/>
          <ac:spMkLst>
            <pc:docMk/>
            <pc:sldMk cId="2170885082" sldId="266"/>
            <ac:spMk id="4" creationId="{CA0747D3-B633-402F-AFF9-88B7DDBB3B95}"/>
          </ac:spMkLst>
        </pc:spChg>
        <pc:spChg chg="mod">
          <ac:chgData name="Keith McCallum" userId="4650dd4dc768d656" providerId="LiveId" clId="{D9E809D3-7C2C-46CE-8E45-562BB39645CE}" dt="2018-09-15T19:07:21.772" v="2561" actId="20577"/>
          <ac:spMkLst>
            <pc:docMk/>
            <pc:sldMk cId="2170885082" sldId="266"/>
            <ac:spMk id="6" creationId="{36AB52C7-CBE1-482A-B449-749FFE60C913}"/>
          </ac:spMkLst>
        </pc:spChg>
        <pc:spChg chg="add mod">
          <ac:chgData name="Keith McCallum" userId="4650dd4dc768d656" providerId="LiveId" clId="{D9E809D3-7C2C-46CE-8E45-562BB39645CE}" dt="2018-09-15T19:11:07.847" v="2584" actId="20577"/>
          <ac:spMkLst>
            <pc:docMk/>
            <pc:sldMk cId="2170885082" sldId="266"/>
            <ac:spMk id="7" creationId="{8977C0D1-512B-4038-90D8-27EAB16AF177}"/>
          </ac:spMkLst>
        </pc:spChg>
      </pc:sldChg>
      <pc:sldChg chg="addSp delSp modSp add modAnim modNotesTx">
        <pc:chgData name="Keith McCallum" userId="4650dd4dc768d656" providerId="LiveId" clId="{D9E809D3-7C2C-46CE-8E45-562BB39645CE}" dt="2018-09-15T22:02:52.504" v="5844" actId="20577"/>
        <pc:sldMkLst>
          <pc:docMk/>
          <pc:sldMk cId="4091082669" sldId="267"/>
        </pc:sldMkLst>
        <pc:spChg chg="mod">
          <ac:chgData name="Keith McCallum" userId="4650dd4dc768d656" providerId="LiveId" clId="{D9E809D3-7C2C-46CE-8E45-562BB39645CE}" dt="2018-09-15T19:18:30.667" v="2924" actId="113"/>
          <ac:spMkLst>
            <pc:docMk/>
            <pc:sldMk cId="4091082669" sldId="267"/>
            <ac:spMk id="4" creationId="{CA0747D3-B633-402F-AFF9-88B7DDBB3B95}"/>
          </ac:spMkLst>
        </pc:spChg>
        <pc:spChg chg="mod">
          <ac:chgData name="Keith McCallum" userId="4650dd4dc768d656" providerId="LiveId" clId="{D9E809D3-7C2C-46CE-8E45-562BB39645CE}" dt="2018-09-15T19:18:13.315" v="2922" actId="1076"/>
          <ac:spMkLst>
            <pc:docMk/>
            <pc:sldMk cId="4091082669" sldId="267"/>
            <ac:spMk id="6" creationId="{36AB52C7-CBE1-482A-B449-749FFE60C913}"/>
          </ac:spMkLst>
        </pc:spChg>
        <pc:spChg chg="del">
          <ac:chgData name="Keith McCallum" userId="4650dd4dc768d656" providerId="LiveId" clId="{D9E809D3-7C2C-46CE-8E45-562BB39645CE}" dt="2018-09-15T19:14:51.687" v="2773" actId="478"/>
          <ac:spMkLst>
            <pc:docMk/>
            <pc:sldMk cId="4091082669" sldId="267"/>
            <ac:spMk id="7" creationId="{8977C0D1-512B-4038-90D8-27EAB16AF177}"/>
          </ac:spMkLst>
        </pc:spChg>
        <pc:graphicFrameChg chg="add del mod">
          <ac:chgData name="Keith McCallum" userId="4650dd4dc768d656" providerId="LiveId" clId="{D9E809D3-7C2C-46CE-8E45-562BB39645CE}" dt="2018-09-15T19:30:11.289" v="3056" actId="478"/>
          <ac:graphicFrameMkLst>
            <pc:docMk/>
            <pc:sldMk cId="4091082669" sldId="267"/>
            <ac:graphicFrameMk id="9" creationId="{1EC635A4-5688-4601-B242-DE710CEC945C}"/>
          </ac:graphicFrameMkLst>
        </pc:graphicFrameChg>
        <pc:graphicFrameChg chg="add mod">
          <ac:chgData name="Keith McCallum" userId="4650dd4dc768d656" providerId="LiveId" clId="{D9E809D3-7C2C-46CE-8E45-562BB39645CE}" dt="2018-09-15T19:32:43.990" v="3118" actId="1076"/>
          <ac:graphicFrameMkLst>
            <pc:docMk/>
            <pc:sldMk cId="4091082669" sldId="267"/>
            <ac:graphicFrameMk id="11" creationId="{B0CFD988-8DB0-415B-85BF-980A453E3810}"/>
          </ac:graphicFrameMkLst>
        </pc:graphicFrameChg>
        <pc:picChg chg="add del mod modCrop">
          <ac:chgData name="Keith McCallum" userId="4650dd4dc768d656" providerId="LiveId" clId="{D9E809D3-7C2C-46CE-8E45-562BB39645CE}" dt="2018-09-15T19:29:06.524" v="3020"/>
          <ac:picMkLst>
            <pc:docMk/>
            <pc:sldMk cId="4091082669" sldId="267"/>
            <ac:picMk id="8" creationId="{95AE79A3-3845-43EA-A78D-929EFD29F502}"/>
          </ac:picMkLst>
        </pc:picChg>
        <pc:picChg chg="add">
          <ac:chgData name="Keith McCallum" userId="4650dd4dc768d656" providerId="LiveId" clId="{D9E809D3-7C2C-46CE-8E45-562BB39645CE}" dt="2018-09-15T19:30:13.192" v="3057"/>
          <ac:picMkLst>
            <pc:docMk/>
            <pc:sldMk cId="4091082669" sldId="267"/>
            <ac:picMk id="10" creationId="{246C2FBB-D11C-403A-B114-18C1BB80C666}"/>
          </ac:picMkLst>
        </pc:picChg>
      </pc:sldChg>
      <pc:sldChg chg="delSp modSp add delAnim modAnim modNotesTx">
        <pc:chgData name="Keith McCallum" userId="4650dd4dc768d656" providerId="LiveId" clId="{D9E809D3-7C2C-46CE-8E45-562BB39645CE}" dt="2018-09-15T19:55:24.153" v="4034" actId="113"/>
        <pc:sldMkLst>
          <pc:docMk/>
          <pc:sldMk cId="1830610413" sldId="268"/>
        </pc:sldMkLst>
        <pc:spChg chg="mod">
          <ac:chgData name="Keith McCallum" userId="4650dd4dc768d656" providerId="LiveId" clId="{D9E809D3-7C2C-46CE-8E45-562BB39645CE}" dt="2018-09-15T19:35:26.651" v="3195" actId="1076"/>
          <ac:spMkLst>
            <pc:docMk/>
            <pc:sldMk cId="1830610413" sldId="268"/>
            <ac:spMk id="4" creationId="{CA0747D3-B633-402F-AFF9-88B7DDBB3B95}"/>
          </ac:spMkLst>
        </pc:spChg>
        <pc:spChg chg="mod">
          <ac:chgData name="Keith McCallum" userId="4650dd4dc768d656" providerId="LiveId" clId="{D9E809D3-7C2C-46CE-8E45-562BB39645CE}" dt="2018-09-15T19:37:18.705" v="3348" actId="1076"/>
          <ac:spMkLst>
            <pc:docMk/>
            <pc:sldMk cId="1830610413" sldId="268"/>
            <ac:spMk id="6" creationId="{36AB52C7-CBE1-482A-B449-749FFE60C913}"/>
          </ac:spMkLst>
        </pc:spChg>
        <pc:graphicFrameChg chg="del">
          <ac:chgData name="Keith McCallum" userId="4650dd4dc768d656" providerId="LiveId" clId="{D9E809D3-7C2C-46CE-8E45-562BB39645CE}" dt="2018-09-15T19:33:14.061" v="3120" actId="478"/>
          <ac:graphicFrameMkLst>
            <pc:docMk/>
            <pc:sldMk cId="1830610413" sldId="268"/>
            <ac:graphicFrameMk id="11" creationId="{B0CFD988-8DB0-415B-85BF-980A453E3810}"/>
          </ac:graphicFrameMkLst>
        </pc:graphicFrameChg>
        <pc:picChg chg="del">
          <ac:chgData name="Keith McCallum" userId="4650dd4dc768d656" providerId="LiveId" clId="{D9E809D3-7C2C-46CE-8E45-562BB39645CE}" dt="2018-09-15T19:33:17.026" v="3121" actId="478"/>
          <ac:picMkLst>
            <pc:docMk/>
            <pc:sldMk cId="1830610413" sldId="268"/>
            <ac:picMk id="10" creationId="{246C2FBB-D11C-403A-B114-18C1BB80C666}"/>
          </ac:picMkLst>
        </pc:picChg>
      </pc:sldChg>
      <pc:sldChg chg="addSp modSp add modAnim modNotesTx">
        <pc:chgData name="Keith McCallum" userId="4650dd4dc768d656" providerId="LiveId" clId="{D9E809D3-7C2C-46CE-8E45-562BB39645CE}" dt="2018-09-15T21:56:51.878" v="5742" actId="20577"/>
        <pc:sldMkLst>
          <pc:docMk/>
          <pc:sldMk cId="1217322487" sldId="269"/>
        </pc:sldMkLst>
        <pc:spChg chg="mod">
          <ac:chgData name="Keith McCallum" userId="4650dd4dc768d656" providerId="LiveId" clId="{D9E809D3-7C2C-46CE-8E45-562BB39645CE}" dt="2018-09-15T20:30:42.600" v="4340" actId="20577"/>
          <ac:spMkLst>
            <pc:docMk/>
            <pc:sldMk cId="1217322487" sldId="269"/>
            <ac:spMk id="4" creationId="{CA0747D3-B633-402F-AFF9-88B7DDBB3B95}"/>
          </ac:spMkLst>
        </pc:spChg>
        <pc:spChg chg="mod">
          <ac:chgData name="Keith McCallum" userId="4650dd4dc768d656" providerId="LiveId" clId="{D9E809D3-7C2C-46CE-8E45-562BB39645CE}" dt="2018-09-15T19:45:13.045" v="3755" actId="1076"/>
          <ac:spMkLst>
            <pc:docMk/>
            <pc:sldMk cId="1217322487" sldId="269"/>
            <ac:spMk id="6" creationId="{36AB52C7-CBE1-482A-B449-749FFE60C913}"/>
          </ac:spMkLst>
        </pc:spChg>
        <pc:spChg chg="add mod">
          <ac:chgData name="Keith McCallum" userId="4650dd4dc768d656" providerId="LiveId" clId="{D9E809D3-7C2C-46CE-8E45-562BB39645CE}" dt="2018-09-15T19:49:52.247" v="3827" actId="20577"/>
          <ac:spMkLst>
            <pc:docMk/>
            <pc:sldMk cId="1217322487" sldId="269"/>
            <ac:spMk id="7" creationId="{2C1F6FCC-1A7A-45E7-8FAA-0098A2AE4495}"/>
          </ac:spMkLst>
        </pc:spChg>
      </pc:sldChg>
      <pc:sldChg chg="delSp modSp add del delAnim modAnim">
        <pc:chgData name="Keith McCallum" userId="4650dd4dc768d656" providerId="LiveId" clId="{D9E809D3-7C2C-46CE-8E45-562BB39645CE}" dt="2018-09-15T20:58:16.150" v="4737" actId="2696"/>
        <pc:sldMkLst>
          <pc:docMk/>
          <pc:sldMk cId="3717772618" sldId="270"/>
        </pc:sldMkLst>
        <pc:spChg chg="mod">
          <ac:chgData name="Keith McCallum" userId="4650dd4dc768d656" providerId="LiveId" clId="{D9E809D3-7C2C-46CE-8E45-562BB39645CE}" dt="2018-09-15T20:30:58.603" v="4342" actId="20577"/>
          <ac:spMkLst>
            <pc:docMk/>
            <pc:sldMk cId="3717772618" sldId="270"/>
            <ac:spMk id="4" creationId="{CA0747D3-B633-402F-AFF9-88B7DDBB3B95}"/>
          </ac:spMkLst>
        </pc:spChg>
        <pc:spChg chg="mod">
          <ac:chgData name="Keith McCallum" userId="4650dd4dc768d656" providerId="LiveId" clId="{D9E809D3-7C2C-46CE-8E45-562BB39645CE}" dt="2018-09-15T19:53:53.222" v="3986" actId="20577"/>
          <ac:spMkLst>
            <pc:docMk/>
            <pc:sldMk cId="3717772618" sldId="270"/>
            <ac:spMk id="6" creationId="{36AB52C7-CBE1-482A-B449-749FFE60C913}"/>
          </ac:spMkLst>
        </pc:spChg>
        <pc:spChg chg="del">
          <ac:chgData name="Keith McCallum" userId="4650dd4dc768d656" providerId="LiveId" clId="{D9E809D3-7C2C-46CE-8E45-562BB39645CE}" dt="2018-09-15T19:53:44.266" v="3985" actId="478"/>
          <ac:spMkLst>
            <pc:docMk/>
            <pc:sldMk cId="3717772618" sldId="270"/>
            <ac:spMk id="7" creationId="{2C1F6FCC-1A7A-45E7-8FAA-0098A2AE4495}"/>
          </ac:spMkLst>
        </pc:spChg>
      </pc:sldChg>
      <pc:sldChg chg="addSp modSp add modAnim modNotesTx">
        <pc:chgData name="Keith McCallum" userId="4650dd4dc768d656" providerId="LiveId" clId="{D9E809D3-7C2C-46CE-8E45-562BB39645CE}" dt="2018-09-15T20:30:36.204" v="4338"/>
        <pc:sldMkLst>
          <pc:docMk/>
          <pc:sldMk cId="1599863942" sldId="271"/>
        </pc:sldMkLst>
        <pc:spChg chg="mod">
          <ac:chgData name="Keith McCallum" userId="4650dd4dc768d656" providerId="LiveId" clId="{D9E809D3-7C2C-46CE-8E45-562BB39645CE}" dt="2018-09-15T19:56:53.410" v="4067" actId="20577"/>
          <ac:spMkLst>
            <pc:docMk/>
            <pc:sldMk cId="1599863942" sldId="271"/>
            <ac:spMk id="4" creationId="{CA0747D3-B633-402F-AFF9-88B7DDBB3B95}"/>
          </ac:spMkLst>
        </pc:spChg>
        <pc:spChg chg="mod">
          <ac:chgData name="Keith McCallum" userId="4650dd4dc768d656" providerId="LiveId" clId="{D9E809D3-7C2C-46CE-8E45-562BB39645CE}" dt="2018-09-15T19:58:00.724" v="4166" actId="20577"/>
          <ac:spMkLst>
            <pc:docMk/>
            <pc:sldMk cId="1599863942" sldId="271"/>
            <ac:spMk id="6" creationId="{36AB52C7-CBE1-482A-B449-749FFE60C913}"/>
          </ac:spMkLst>
        </pc:spChg>
        <pc:picChg chg="add mod">
          <ac:chgData name="Keith McCallum" userId="4650dd4dc768d656" providerId="LiveId" clId="{D9E809D3-7C2C-46CE-8E45-562BB39645CE}" dt="2018-09-15T20:30:36.204" v="4338"/>
          <ac:picMkLst>
            <pc:docMk/>
            <pc:sldMk cId="1599863942" sldId="271"/>
            <ac:picMk id="7" creationId="{74FA9B31-9406-4C38-8F01-4EF26D36427B}"/>
          </ac:picMkLst>
        </pc:picChg>
      </pc:sldChg>
      <pc:sldChg chg="addSp delSp modSp add mod modTransition setBg modAnim setClrOvrMap modNotesTx">
        <pc:chgData name="Keith McCallum" userId="4650dd4dc768d656" providerId="LiveId" clId="{D9E809D3-7C2C-46CE-8E45-562BB39645CE}" dt="2018-09-15T22:51:28.035" v="5847"/>
        <pc:sldMkLst>
          <pc:docMk/>
          <pc:sldMk cId="2836363613" sldId="272"/>
        </pc:sldMkLst>
        <pc:spChg chg="del">
          <ac:chgData name="Keith McCallum" userId="4650dd4dc768d656" providerId="LiveId" clId="{D9E809D3-7C2C-46CE-8E45-562BB39645CE}" dt="2018-09-15T20:31:37.052" v="4344"/>
          <ac:spMkLst>
            <pc:docMk/>
            <pc:sldMk cId="2836363613" sldId="272"/>
            <ac:spMk id="2" creationId="{6A2D812A-B124-4445-923D-884D17CBDFAC}"/>
          </ac:spMkLst>
        </pc:spChg>
        <pc:spChg chg="del">
          <ac:chgData name="Keith McCallum" userId="4650dd4dc768d656" providerId="LiveId" clId="{D9E809D3-7C2C-46CE-8E45-562BB39645CE}" dt="2018-09-15T20:31:37.052" v="4344"/>
          <ac:spMkLst>
            <pc:docMk/>
            <pc:sldMk cId="2836363613" sldId="272"/>
            <ac:spMk id="3" creationId="{4528D05D-098E-4FBA-A0D3-4648918184F2}"/>
          </ac:spMkLst>
        </pc:spChg>
        <pc:spChg chg="del">
          <ac:chgData name="Keith McCallum" userId="4650dd4dc768d656" providerId="LiveId" clId="{D9E809D3-7C2C-46CE-8E45-562BB39645CE}" dt="2018-09-15T20:31:37.052" v="4344"/>
          <ac:spMkLst>
            <pc:docMk/>
            <pc:sldMk cId="2836363613" sldId="272"/>
            <ac:spMk id="4" creationId="{960FDFAD-A1E1-49F7-8626-FFCB829C3604}"/>
          </ac:spMkLst>
        </pc:spChg>
        <pc:spChg chg="del">
          <ac:chgData name="Keith McCallum" userId="4650dd4dc768d656" providerId="LiveId" clId="{D9E809D3-7C2C-46CE-8E45-562BB39645CE}" dt="2018-09-15T20:31:37.052" v="4344"/>
          <ac:spMkLst>
            <pc:docMk/>
            <pc:sldMk cId="2836363613" sldId="272"/>
            <ac:spMk id="5" creationId="{9347ECA8-2829-4DF1-8437-374A332F391E}"/>
          </ac:spMkLst>
        </pc:spChg>
        <pc:spChg chg="del">
          <ac:chgData name="Keith McCallum" userId="4650dd4dc768d656" providerId="LiveId" clId="{D9E809D3-7C2C-46CE-8E45-562BB39645CE}" dt="2018-09-15T20:31:37.052" v="4344"/>
          <ac:spMkLst>
            <pc:docMk/>
            <pc:sldMk cId="2836363613" sldId="272"/>
            <ac:spMk id="6" creationId="{1F7FD511-CCF3-47B5-8CAE-FEEDCCBBC1C1}"/>
          </ac:spMkLst>
        </pc:spChg>
        <pc:spChg chg="add mod">
          <ac:chgData name="Keith McCallum" userId="4650dd4dc768d656" providerId="LiveId" clId="{D9E809D3-7C2C-46CE-8E45-562BB39645CE}" dt="2018-09-15T20:54:27.362" v="4638" actId="122"/>
          <ac:spMkLst>
            <pc:docMk/>
            <pc:sldMk cId="2836363613" sldId="272"/>
            <ac:spMk id="7" creationId="{93E6EF5E-7293-4202-82BA-6A03CDB4EB76}"/>
          </ac:spMkLst>
        </pc:spChg>
        <pc:spChg chg="add mod">
          <ac:chgData name="Keith McCallum" userId="4650dd4dc768d656" providerId="LiveId" clId="{D9E809D3-7C2C-46CE-8E45-562BB39645CE}" dt="2018-09-15T20:59:33.162" v="4741" actId="13822"/>
          <ac:spMkLst>
            <pc:docMk/>
            <pc:sldMk cId="2836363613" sldId="272"/>
            <ac:spMk id="10" creationId="{0FFEF73B-1445-4327-9C85-0CFFE5FE2935}"/>
          </ac:spMkLst>
        </pc:spChg>
        <pc:spChg chg="add del">
          <ac:chgData name="Keith McCallum" userId="4650dd4dc768d656" providerId="LiveId" clId="{D9E809D3-7C2C-46CE-8E45-562BB39645CE}" dt="2018-09-15T20:34:07.340" v="4391" actId="26606"/>
          <ac:spMkLst>
            <pc:docMk/>
            <pc:sldMk cId="2836363613" sldId="272"/>
            <ac:spMk id="17" creationId="{57AEB73D-F521-4B19-820F-12DB6BCC8406}"/>
          </ac:spMkLst>
        </pc:spChg>
        <pc:spChg chg="add del">
          <ac:chgData name="Keith McCallum" userId="4650dd4dc768d656" providerId="LiveId" clId="{D9E809D3-7C2C-46CE-8E45-562BB39645CE}" dt="2018-09-15T20:34:07.340" v="4391" actId="26606"/>
          <ac:spMkLst>
            <pc:docMk/>
            <pc:sldMk cId="2836363613" sldId="272"/>
            <ac:spMk id="24" creationId="{0A420AC1-9DFB-4806-AB5E-CFD3432E3721}"/>
          </ac:spMkLst>
        </pc:spChg>
        <pc:spChg chg="add mod">
          <ac:chgData name="Keith McCallum" userId="4650dd4dc768d656" providerId="LiveId" clId="{D9E809D3-7C2C-46CE-8E45-562BB39645CE}" dt="2018-09-15T21:00:23.387" v="4746" actId="1076"/>
          <ac:spMkLst>
            <pc:docMk/>
            <pc:sldMk cId="2836363613" sldId="272"/>
            <ac:spMk id="30" creationId="{4F350269-0BD5-4093-9B57-24A89A71AEA8}"/>
          </ac:spMkLst>
        </pc:spChg>
        <pc:spChg chg="add del">
          <ac:chgData name="Keith McCallum" userId="4650dd4dc768d656" providerId="LiveId" clId="{D9E809D3-7C2C-46CE-8E45-562BB39645CE}" dt="2018-09-15T20:34:07.340" v="4391" actId="26606"/>
          <ac:spMkLst>
            <pc:docMk/>
            <pc:sldMk cId="2836363613" sldId="272"/>
            <ac:spMk id="31" creationId="{17B0E5A8-6AF1-417B-A7C3-E7DB7651FA0A}"/>
          </ac:spMkLst>
        </pc:spChg>
        <pc:spChg chg="add del">
          <ac:chgData name="Keith McCallum" userId="4650dd4dc768d656" providerId="LiveId" clId="{D9E809D3-7C2C-46CE-8E45-562BB39645CE}" dt="2018-09-15T20:34:07.340" v="4391" actId="26606"/>
          <ac:spMkLst>
            <pc:docMk/>
            <pc:sldMk cId="2836363613" sldId="272"/>
            <ac:spMk id="33" creationId="{EE40C302-D1B9-4040-9A63-CC77E5C7C047}"/>
          </ac:spMkLst>
        </pc:spChg>
        <pc:grpChg chg="add del">
          <ac:chgData name="Keith McCallum" userId="4650dd4dc768d656" providerId="LiveId" clId="{D9E809D3-7C2C-46CE-8E45-562BB39645CE}" dt="2018-09-15T20:34:07.340" v="4391" actId="26606"/>
          <ac:grpSpMkLst>
            <pc:docMk/>
            <pc:sldMk cId="2836363613" sldId="272"/>
            <ac:grpSpMk id="12" creationId="{D6881CB0-1221-43BE-BE77-866AB4D5547D}"/>
          </ac:grpSpMkLst>
        </pc:grpChg>
        <pc:grpChg chg="add del">
          <ac:chgData name="Keith McCallum" userId="4650dd4dc768d656" providerId="LiveId" clId="{D9E809D3-7C2C-46CE-8E45-562BB39645CE}" dt="2018-09-15T20:34:07.340" v="4391" actId="26606"/>
          <ac:grpSpMkLst>
            <pc:docMk/>
            <pc:sldMk cId="2836363613" sldId="272"/>
            <ac:grpSpMk id="19" creationId="{173F2476-AF66-478D-98AC-4E572A85CCCE}"/>
          </ac:grpSpMkLst>
        </pc:grpChg>
        <pc:grpChg chg="add del">
          <ac:chgData name="Keith McCallum" userId="4650dd4dc768d656" providerId="LiveId" clId="{D9E809D3-7C2C-46CE-8E45-562BB39645CE}" dt="2018-09-15T20:34:07.340" v="4391" actId="26606"/>
          <ac:grpSpMkLst>
            <pc:docMk/>
            <pc:sldMk cId="2836363613" sldId="272"/>
            <ac:grpSpMk id="26" creationId="{999FD464-BBF4-4AF0-BF01-7F8848124F88}"/>
          </ac:grpSpMkLst>
        </pc:grpChg>
        <pc:graphicFrameChg chg="add mod">
          <ac:chgData name="Keith McCallum" userId="4650dd4dc768d656" providerId="LiveId" clId="{D9E809D3-7C2C-46CE-8E45-562BB39645CE}" dt="2018-09-15T21:00:07.978" v="4744"/>
          <ac:graphicFrameMkLst>
            <pc:docMk/>
            <pc:sldMk cId="2836363613" sldId="272"/>
            <ac:graphicFrameMk id="9" creationId="{B069E3A7-DDA9-4EA9-BFFF-D925AAFA6C77}"/>
          </ac:graphicFrameMkLst>
        </pc:graphicFrameChg>
        <pc:graphicFrameChg chg="add mod">
          <ac:chgData name="Keith McCallum" userId="4650dd4dc768d656" providerId="LiveId" clId="{D9E809D3-7C2C-46CE-8E45-562BB39645CE}" dt="2018-09-15T21:31:18.996" v="5513" actId="12100"/>
          <ac:graphicFrameMkLst>
            <pc:docMk/>
            <pc:sldMk cId="2836363613" sldId="272"/>
            <ac:graphicFrameMk id="16" creationId="{7CD3E969-4F0E-4100-82E1-7A3E109CCA2B}"/>
          </ac:graphicFrameMkLst>
        </pc:graphicFrameChg>
        <pc:picChg chg="add ord">
          <ac:chgData name="Keith McCallum" userId="4650dd4dc768d656" providerId="LiveId" clId="{D9E809D3-7C2C-46CE-8E45-562BB39645CE}" dt="2018-09-15T20:35:30.637" v="4397" actId="167"/>
          <ac:picMkLst>
            <pc:docMk/>
            <pc:sldMk cId="2836363613" sldId="272"/>
            <ac:picMk id="8" creationId="{CE4FCE9E-02A8-4810-912B-D2A70DFCD61C}"/>
          </ac:picMkLst>
        </pc:picChg>
        <pc:picChg chg="add del">
          <ac:chgData name="Keith McCallum" userId="4650dd4dc768d656" providerId="LiveId" clId="{D9E809D3-7C2C-46CE-8E45-562BB39645CE}" dt="2018-09-15T21:26:23.245" v="5415"/>
          <ac:picMkLst>
            <pc:docMk/>
            <pc:sldMk cId="2836363613" sldId="272"/>
            <ac:picMk id="11" creationId="{A5CF418B-DB27-41CF-9D24-6EBDB7175928}"/>
          </ac:picMkLst>
        </pc:picChg>
        <pc:cxnChg chg="add del">
          <ac:chgData name="Keith McCallum" userId="4650dd4dc768d656" providerId="LiveId" clId="{D9E809D3-7C2C-46CE-8E45-562BB39645CE}" dt="2018-09-15T20:34:07.340" v="4391" actId="26606"/>
          <ac:cxnSpMkLst>
            <pc:docMk/>
            <pc:sldMk cId="2836363613" sldId="272"/>
            <ac:cxnSpMk id="35" creationId="{7652C93F-C061-46CA-B0A1-95DBD3785755}"/>
          </ac:cxnSpMkLst>
        </pc:cxnChg>
      </pc:sldChg>
      <pc:sldChg chg="addSp delSp modSp add modAnim modNotesTx">
        <pc:chgData name="Keith McCallum" userId="4650dd4dc768d656" providerId="LiveId" clId="{D9E809D3-7C2C-46CE-8E45-562BB39645CE}" dt="2018-09-15T21:59:06.440" v="5775" actId="20577"/>
        <pc:sldMkLst>
          <pc:docMk/>
          <pc:sldMk cId="1370423085" sldId="273"/>
        </pc:sldMkLst>
        <pc:graphicFrameChg chg="add del mod">
          <ac:chgData name="Keith McCallum" userId="4650dd4dc768d656" providerId="LiveId" clId="{D9E809D3-7C2C-46CE-8E45-562BB39645CE}" dt="2018-09-15T21:20:36.717" v="5134"/>
          <ac:graphicFrameMkLst>
            <pc:docMk/>
            <pc:sldMk cId="1370423085" sldId="273"/>
            <ac:graphicFrameMk id="5" creationId="{5552F4F9-4463-44AF-AAA7-B49942BEE264}"/>
          </ac:graphicFrameMkLst>
        </pc:graphicFrameChg>
        <pc:graphicFrameChg chg="mod">
          <ac:chgData name="Keith McCallum" userId="4650dd4dc768d656" providerId="LiveId" clId="{D9E809D3-7C2C-46CE-8E45-562BB39645CE}" dt="2018-09-15T21:12:55.605" v="4991"/>
          <ac:graphicFrameMkLst>
            <pc:docMk/>
            <pc:sldMk cId="1370423085" sldId="273"/>
            <ac:graphicFrameMk id="9" creationId="{B069E3A7-DDA9-4EA9-BFFF-D925AAFA6C77}"/>
          </ac:graphicFrameMkLst>
        </pc:graphicFrameChg>
        <pc:picChg chg="add mod">
          <ac:chgData name="Keith McCallum" userId="4650dd4dc768d656" providerId="LiveId" clId="{D9E809D3-7C2C-46CE-8E45-562BB39645CE}" dt="2018-09-15T21:13:53.759" v="4998" actId="1076"/>
          <ac:picMkLst>
            <pc:docMk/>
            <pc:sldMk cId="1370423085" sldId="273"/>
            <ac:picMk id="2" creationId="{79A0345A-8B6D-43E1-BC45-69FF096D2879}"/>
          </ac:picMkLst>
        </pc:picChg>
        <pc:picChg chg="add mod">
          <ac:chgData name="Keith McCallum" userId="4650dd4dc768d656" providerId="LiveId" clId="{D9E809D3-7C2C-46CE-8E45-562BB39645CE}" dt="2018-09-15T21:20:47.864" v="5137" actId="1076"/>
          <ac:picMkLst>
            <pc:docMk/>
            <pc:sldMk cId="1370423085" sldId="273"/>
            <ac:picMk id="4" creationId="{1C87AD08-90F5-4138-9EEA-82DA3C2FBA43}"/>
          </ac:picMkLst>
        </pc:picChg>
        <pc:picChg chg="add mod">
          <ac:chgData name="Keith McCallum" userId="4650dd4dc768d656" providerId="LiveId" clId="{D9E809D3-7C2C-46CE-8E45-562BB39645CE}" dt="2018-09-15T21:20:45.972" v="5136" actId="1076"/>
          <ac:picMkLst>
            <pc:docMk/>
            <pc:sldMk cId="1370423085" sldId="273"/>
            <ac:picMk id="6" creationId="{79FF7F1B-DCF1-4CDE-86D2-919789918768}"/>
          </ac:picMkLst>
        </pc:picChg>
        <pc:picChg chg="mod">
          <ac:chgData name="Keith McCallum" userId="4650dd4dc768d656" providerId="LiveId" clId="{D9E809D3-7C2C-46CE-8E45-562BB39645CE}" dt="2018-09-15T21:20:29.502" v="5132" actId="1076"/>
          <ac:picMkLst>
            <pc:docMk/>
            <pc:sldMk cId="1370423085" sldId="273"/>
            <ac:picMk id="8" creationId="{CE4FCE9E-02A8-4810-912B-D2A70DFCD61C}"/>
          </ac:picMkLst>
        </pc:picChg>
      </pc:sldChg>
      <pc:sldChg chg="addSp modSp add">
        <pc:chgData name="Keith McCallum" userId="4650dd4dc768d656" providerId="LiveId" clId="{D9E809D3-7C2C-46CE-8E45-562BB39645CE}" dt="2018-09-15T21:32:43.604" v="5601" actId="20577"/>
        <pc:sldMkLst>
          <pc:docMk/>
          <pc:sldMk cId="912830138" sldId="274"/>
        </pc:sldMkLst>
        <pc:graphicFrameChg chg="add mod">
          <ac:chgData name="Keith McCallum" userId="4650dd4dc768d656" providerId="LiveId" clId="{D9E809D3-7C2C-46CE-8E45-562BB39645CE}" dt="2018-09-15T21:32:43.604" v="5601" actId="20577"/>
          <ac:graphicFrameMkLst>
            <pc:docMk/>
            <pc:sldMk cId="912830138" sldId="274"/>
            <ac:graphicFrameMk id="4" creationId="{546635CF-2CBF-4DAE-A4BF-D541C9303E16}"/>
          </ac:graphicFrameMkLst>
        </pc:graphicFrameChg>
        <pc:picChg chg="add">
          <ac:chgData name="Keith McCallum" userId="4650dd4dc768d656" providerId="LiveId" clId="{D9E809D3-7C2C-46CE-8E45-562BB39645CE}" dt="2018-09-15T21:30:59.192" v="5512"/>
          <ac:picMkLst>
            <pc:docMk/>
            <pc:sldMk cId="912830138" sldId="274"/>
            <ac:picMk id="3" creationId="{FF98DBD5-2D74-429F-AC07-C131DE3F0EB1}"/>
          </ac:picMkLst>
        </pc:picChg>
      </pc:sldChg>
    </pc:docChg>
  </pc:docChgLst>
</pc:chgInfo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B3B982-2A15-4612-9F55-62CFAD429EA0}" type="doc">
      <dgm:prSet loTypeId="urn:microsoft.com/office/officeart/2005/8/layout/lProcess2" loCatId="list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91CCAB7-7A31-4FF9-B8FA-D67DF9326E05}">
      <dgm:prSet phldrT="[Text]"/>
      <dgm:spPr/>
      <dgm:t>
        <a:bodyPr/>
        <a:lstStyle/>
        <a:p>
          <a:r>
            <a:rPr lang="en-US" dirty="0"/>
            <a:t>Profound Unity</a:t>
          </a:r>
        </a:p>
      </dgm:t>
    </dgm:pt>
    <dgm:pt modelId="{A66CD674-F924-4A9F-8DB9-153190DB97D8}" type="parTrans" cxnId="{E64D9EBC-D9BB-4137-8BF9-29214825BCC1}">
      <dgm:prSet/>
      <dgm:spPr/>
      <dgm:t>
        <a:bodyPr/>
        <a:lstStyle/>
        <a:p>
          <a:endParaRPr lang="en-US"/>
        </a:p>
      </dgm:t>
    </dgm:pt>
    <dgm:pt modelId="{BAF7769C-4A87-48D2-94CF-8AF9B3282075}" type="sibTrans" cxnId="{E64D9EBC-D9BB-4137-8BF9-29214825BCC1}">
      <dgm:prSet/>
      <dgm:spPr/>
      <dgm:t>
        <a:bodyPr/>
        <a:lstStyle/>
        <a:p>
          <a:endParaRPr lang="en-US"/>
        </a:p>
      </dgm:t>
    </dgm:pt>
    <dgm:pt modelId="{B42E4B37-FC8E-4927-974A-D70CC7FF140E}">
      <dgm:prSet phldrT="[Text]"/>
      <dgm:spPr/>
      <dgm:t>
        <a:bodyPr/>
        <a:lstStyle/>
        <a:p>
          <a:r>
            <a:rPr lang="en-US" dirty="0"/>
            <a:t>66 books, 30+ authors</a:t>
          </a:r>
        </a:p>
      </dgm:t>
    </dgm:pt>
    <dgm:pt modelId="{AB917086-E285-4661-ACE1-3AF1C21EBF41}" type="parTrans" cxnId="{AE447C15-7EA4-4DDB-90E9-E4DECE6C9A79}">
      <dgm:prSet/>
      <dgm:spPr/>
      <dgm:t>
        <a:bodyPr/>
        <a:lstStyle/>
        <a:p>
          <a:endParaRPr lang="en-US"/>
        </a:p>
      </dgm:t>
    </dgm:pt>
    <dgm:pt modelId="{47CE7EB2-FCFB-4551-B31E-C8DE49D6B778}" type="sibTrans" cxnId="{AE447C15-7EA4-4DDB-90E9-E4DECE6C9A79}">
      <dgm:prSet/>
      <dgm:spPr/>
      <dgm:t>
        <a:bodyPr/>
        <a:lstStyle/>
        <a:p>
          <a:endParaRPr lang="en-US"/>
        </a:p>
      </dgm:t>
    </dgm:pt>
    <dgm:pt modelId="{FE58DE25-E0C1-43B5-8CB8-34BE0EB70ED7}">
      <dgm:prSet phldrT="[Text]"/>
      <dgm:spPr/>
      <dgm:t>
        <a:bodyPr/>
        <a:lstStyle/>
        <a:p>
          <a:r>
            <a:rPr lang="en-US" dirty="0"/>
            <a:t>Different backgrounds</a:t>
          </a:r>
        </a:p>
      </dgm:t>
    </dgm:pt>
    <dgm:pt modelId="{5CFE25E3-468B-4615-8D73-ADCA05E1B828}" type="parTrans" cxnId="{C368042F-B365-4D89-B1E8-F6010347DBCB}">
      <dgm:prSet/>
      <dgm:spPr/>
      <dgm:t>
        <a:bodyPr/>
        <a:lstStyle/>
        <a:p>
          <a:endParaRPr lang="en-US"/>
        </a:p>
      </dgm:t>
    </dgm:pt>
    <dgm:pt modelId="{B8A90111-9F17-4888-92C9-CC23F5085653}" type="sibTrans" cxnId="{C368042F-B365-4D89-B1E8-F6010347DBCB}">
      <dgm:prSet/>
      <dgm:spPr/>
      <dgm:t>
        <a:bodyPr/>
        <a:lstStyle/>
        <a:p>
          <a:endParaRPr lang="en-US"/>
        </a:p>
      </dgm:t>
    </dgm:pt>
    <dgm:pt modelId="{4BCABF26-4C76-41CA-9697-B4D861C5B46A}">
      <dgm:prSet phldrT="[Text]"/>
      <dgm:spPr/>
      <dgm:t>
        <a:bodyPr/>
        <a:lstStyle/>
        <a:p>
          <a:r>
            <a:rPr lang="en-US" dirty="0"/>
            <a:t>1 Story</a:t>
          </a:r>
        </a:p>
      </dgm:t>
    </dgm:pt>
    <dgm:pt modelId="{2C5CB993-08E8-4876-9312-7C9BA8B789BE}" type="parTrans" cxnId="{2A3F892B-BFBC-4819-8678-48614025AE81}">
      <dgm:prSet/>
      <dgm:spPr/>
      <dgm:t>
        <a:bodyPr/>
        <a:lstStyle/>
        <a:p>
          <a:endParaRPr lang="en-US"/>
        </a:p>
      </dgm:t>
    </dgm:pt>
    <dgm:pt modelId="{001181E1-0D8B-4281-AB67-54397E846489}" type="sibTrans" cxnId="{2A3F892B-BFBC-4819-8678-48614025AE81}">
      <dgm:prSet/>
      <dgm:spPr/>
      <dgm:t>
        <a:bodyPr/>
        <a:lstStyle/>
        <a:p>
          <a:endParaRPr lang="en-US"/>
        </a:p>
      </dgm:t>
    </dgm:pt>
    <dgm:pt modelId="{608021DA-FC8C-4F7C-BF96-D21B8B6FAE10}" type="pres">
      <dgm:prSet presAssocID="{4CB3B982-2A15-4612-9F55-62CFAD429EA0}" presName="theList" presStyleCnt="0">
        <dgm:presLayoutVars>
          <dgm:dir/>
          <dgm:animLvl val="lvl"/>
          <dgm:resizeHandles val="exact"/>
        </dgm:presLayoutVars>
      </dgm:prSet>
      <dgm:spPr/>
    </dgm:pt>
    <dgm:pt modelId="{EF08EC84-B996-401C-AAC2-12E23D7A2269}" type="pres">
      <dgm:prSet presAssocID="{A91CCAB7-7A31-4FF9-B8FA-D67DF9326E05}" presName="compNode" presStyleCnt="0"/>
      <dgm:spPr/>
    </dgm:pt>
    <dgm:pt modelId="{38D26649-39AE-4BA5-BDE6-C6769F377AB2}" type="pres">
      <dgm:prSet presAssocID="{A91CCAB7-7A31-4FF9-B8FA-D67DF9326E05}" presName="aNode" presStyleLbl="bgShp" presStyleIdx="0" presStyleCnt="1"/>
      <dgm:spPr/>
    </dgm:pt>
    <dgm:pt modelId="{9E2A08F0-4B64-4619-9B89-6D420364CEED}" type="pres">
      <dgm:prSet presAssocID="{A91CCAB7-7A31-4FF9-B8FA-D67DF9326E05}" presName="textNode" presStyleLbl="bgShp" presStyleIdx="0" presStyleCnt="1"/>
      <dgm:spPr/>
    </dgm:pt>
    <dgm:pt modelId="{A0E12018-2527-47E0-B9AB-F44A691E4112}" type="pres">
      <dgm:prSet presAssocID="{A91CCAB7-7A31-4FF9-B8FA-D67DF9326E05}" presName="compChildNode" presStyleCnt="0"/>
      <dgm:spPr/>
    </dgm:pt>
    <dgm:pt modelId="{C79012AF-DF1A-4E7E-82A2-48646012BB67}" type="pres">
      <dgm:prSet presAssocID="{A91CCAB7-7A31-4FF9-B8FA-D67DF9326E05}" presName="theInnerList" presStyleCnt="0"/>
      <dgm:spPr/>
    </dgm:pt>
    <dgm:pt modelId="{1D353A0E-5331-4C27-A26D-D7AC5F563149}" type="pres">
      <dgm:prSet presAssocID="{B42E4B37-FC8E-4927-974A-D70CC7FF140E}" presName="childNode" presStyleLbl="node1" presStyleIdx="0" presStyleCnt="3">
        <dgm:presLayoutVars>
          <dgm:bulletEnabled val="1"/>
        </dgm:presLayoutVars>
      </dgm:prSet>
      <dgm:spPr/>
    </dgm:pt>
    <dgm:pt modelId="{9332EF2A-1603-440A-A369-070081D62CA5}" type="pres">
      <dgm:prSet presAssocID="{B42E4B37-FC8E-4927-974A-D70CC7FF140E}" presName="aSpace2" presStyleCnt="0"/>
      <dgm:spPr/>
    </dgm:pt>
    <dgm:pt modelId="{56358C4D-5905-4055-B110-5456D90F0EEA}" type="pres">
      <dgm:prSet presAssocID="{FE58DE25-E0C1-43B5-8CB8-34BE0EB70ED7}" presName="childNode" presStyleLbl="node1" presStyleIdx="1" presStyleCnt="3">
        <dgm:presLayoutVars>
          <dgm:bulletEnabled val="1"/>
        </dgm:presLayoutVars>
      </dgm:prSet>
      <dgm:spPr/>
    </dgm:pt>
    <dgm:pt modelId="{6344C7E1-4422-429A-8C79-9B334ADA1044}" type="pres">
      <dgm:prSet presAssocID="{FE58DE25-E0C1-43B5-8CB8-34BE0EB70ED7}" presName="aSpace2" presStyleCnt="0"/>
      <dgm:spPr/>
    </dgm:pt>
    <dgm:pt modelId="{00095F26-7BB4-49ED-AA13-53132CA86C04}" type="pres">
      <dgm:prSet presAssocID="{4BCABF26-4C76-41CA-9697-B4D861C5B46A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AE447C15-7EA4-4DDB-90E9-E4DECE6C9A79}" srcId="{A91CCAB7-7A31-4FF9-B8FA-D67DF9326E05}" destId="{B42E4B37-FC8E-4927-974A-D70CC7FF140E}" srcOrd="0" destOrd="0" parTransId="{AB917086-E285-4661-ACE1-3AF1C21EBF41}" sibTransId="{47CE7EB2-FCFB-4551-B31E-C8DE49D6B778}"/>
    <dgm:cxn modelId="{2A3F892B-BFBC-4819-8678-48614025AE81}" srcId="{A91CCAB7-7A31-4FF9-B8FA-D67DF9326E05}" destId="{4BCABF26-4C76-41CA-9697-B4D861C5B46A}" srcOrd="2" destOrd="0" parTransId="{2C5CB993-08E8-4876-9312-7C9BA8B789BE}" sibTransId="{001181E1-0D8B-4281-AB67-54397E846489}"/>
    <dgm:cxn modelId="{C368042F-B365-4D89-B1E8-F6010347DBCB}" srcId="{A91CCAB7-7A31-4FF9-B8FA-D67DF9326E05}" destId="{FE58DE25-E0C1-43B5-8CB8-34BE0EB70ED7}" srcOrd="1" destOrd="0" parTransId="{5CFE25E3-468B-4615-8D73-ADCA05E1B828}" sibTransId="{B8A90111-9F17-4888-92C9-CC23F5085653}"/>
    <dgm:cxn modelId="{F5E1CE50-78DE-44CC-AD2F-2263E21C9FD3}" type="presOf" srcId="{A91CCAB7-7A31-4FF9-B8FA-D67DF9326E05}" destId="{38D26649-39AE-4BA5-BDE6-C6769F377AB2}" srcOrd="0" destOrd="0" presId="urn:microsoft.com/office/officeart/2005/8/layout/lProcess2"/>
    <dgm:cxn modelId="{91AF9C52-89D3-4B04-900A-0F6CBEE33C49}" type="presOf" srcId="{4BCABF26-4C76-41CA-9697-B4D861C5B46A}" destId="{00095F26-7BB4-49ED-AA13-53132CA86C04}" srcOrd="0" destOrd="0" presId="urn:microsoft.com/office/officeart/2005/8/layout/lProcess2"/>
    <dgm:cxn modelId="{BEC98080-C715-4C21-A241-2990E9A66CFA}" type="presOf" srcId="{B42E4B37-FC8E-4927-974A-D70CC7FF140E}" destId="{1D353A0E-5331-4C27-A26D-D7AC5F563149}" srcOrd="0" destOrd="0" presId="urn:microsoft.com/office/officeart/2005/8/layout/lProcess2"/>
    <dgm:cxn modelId="{135A6F82-852D-443A-8067-C2E3C028DF3B}" type="presOf" srcId="{FE58DE25-E0C1-43B5-8CB8-34BE0EB70ED7}" destId="{56358C4D-5905-4055-B110-5456D90F0EEA}" srcOrd="0" destOrd="0" presId="urn:microsoft.com/office/officeart/2005/8/layout/lProcess2"/>
    <dgm:cxn modelId="{2859AD8D-F4AC-4038-9C10-4371478B6014}" type="presOf" srcId="{A91CCAB7-7A31-4FF9-B8FA-D67DF9326E05}" destId="{9E2A08F0-4B64-4619-9B89-6D420364CEED}" srcOrd="1" destOrd="0" presId="urn:microsoft.com/office/officeart/2005/8/layout/lProcess2"/>
    <dgm:cxn modelId="{602D63B9-19F7-463F-8AF2-20292820107C}" type="presOf" srcId="{4CB3B982-2A15-4612-9F55-62CFAD429EA0}" destId="{608021DA-FC8C-4F7C-BF96-D21B8B6FAE10}" srcOrd="0" destOrd="0" presId="urn:microsoft.com/office/officeart/2005/8/layout/lProcess2"/>
    <dgm:cxn modelId="{E64D9EBC-D9BB-4137-8BF9-29214825BCC1}" srcId="{4CB3B982-2A15-4612-9F55-62CFAD429EA0}" destId="{A91CCAB7-7A31-4FF9-B8FA-D67DF9326E05}" srcOrd="0" destOrd="0" parTransId="{A66CD674-F924-4A9F-8DB9-153190DB97D8}" sibTransId="{BAF7769C-4A87-48D2-94CF-8AF9B3282075}"/>
    <dgm:cxn modelId="{40CBCBC9-2A8E-4CAE-8737-E760030D28A3}" type="presParOf" srcId="{608021DA-FC8C-4F7C-BF96-D21B8B6FAE10}" destId="{EF08EC84-B996-401C-AAC2-12E23D7A2269}" srcOrd="0" destOrd="0" presId="urn:microsoft.com/office/officeart/2005/8/layout/lProcess2"/>
    <dgm:cxn modelId="{EA5F211D-355D-4664-8E29-DCD3BA9DBA91}" type="presParOf" srcId="{EF08EC84-B996-401C-AAC2-12E23D7A2269}" destId="{38D26649-39AE-4BA5-BDE6-C6769F377AB2}" srcOrd="0" destOrd="0" presId="urn:microsoft.com/office/officeart/2005/8/layout/lProcess2"/>
    <dgm:cxn modelId="{264B1039-1065-42A5-8357-9425FCF0F893}" type="presParOf" srcId="{EF08EC84-B996-401C-AAC2-12E23D7A2269}" destId="{9E2A08F0-4B64-4619-9B89-6D420364CEED}" srcOrd="1" destOrd="0" presId="urn:microsoft.com/office/officeart/2005/8/layout/lProcess2"/>
    <dgm:cxn modelId="{F3A70096-A3B3-4355-AE6B-0F225D707211}" type="presParOf" srcId="{EF08EC84-B996-401C-AAC2-12E23D7A2269}" destId="{A0E12018-2527-47E0-B9AB-F44A691E4112}" srcOrd="2" destOrd="0" presId="urn:microsoft.com/office/officeart/2005/8/layout/lProcess2"/>
    <dgm:cxn modelId="{DDE90E69-F6B7-49CA-BD13-200688A130B9}" type="presParOf" srcId="{A0E12018-2527-47E0-B9AB-F44A691E4112}" destId="{C79012AF-DF1A-4E7E-82A2-48646012BB67}" srcOrd="0" destOrd="0" presId="urn:microsoft.com/office/officeart/2005/8/layout/lProcess2"/>
    <dgm:cxn modelId="{B3D35474-E7F1-40F8-AC27-77C1347A9940}" type="presParOf" srcId="{C79012AF-DF1A-4E7E-82A2-48646012BB67}" destId="{1D353A0E-5331-4C27-A26D-D7AC5F563149}" srcOrd="0" destOrd="0" presId="urn:microsoft.com/office/officeart/2005/8/layout/lProcess2"/>
    <dgm:cxn modelId="{A40855D0-3DB8-42D3-AB47-CFC06B7C7EC9}" type="presParOf" srcId="{C79012AF-DF1A-4E7E-82A2-48646012BB67}" destId="{9332EF2A-1603-440A-A369-070081D62CA5}" srcOrd="1" destOrd="0" presId="urn:microsoft.com/office/officeart/2005/8/layout/lProcess2"/>
    <dgm:cxn modelId="{C14E8E9E-696A-43F2-812C-D71D0BF00479}" type="presParOf" srcId="{C79012AF-DF1A-4E7E-82A2-48646012BB67}" destId="{56358C4D-5905-4055-B110-5456D90F0EEA}" srcOrd="2" destOrd="0" presId="urn:microsoft.com/office/officeart/2005/8/layout/lProcess2"/>
    <dgm:cxn modelId="{7C69E39E-0925-428F-BB2A-B2AC384CD92F}" type="presParOf" srcId="{C79012AF-DF1A-4E7E-82A2-48646012BB67}" destId="{6344C7E1-4422-429A-8C79-9B334ADA1044}" srcOrd="3" destOrd="0" presId="urn:microsoft.com/office/officeart/2005/8/layout/lProcess2"/>
    <dgm:cxn modelId="{B8E888EF-024F-4DD3-8EBC-9FC908EC4D36}" type="presParOf" srcId="{C79012AF-DF1A-4E7E-82A2-48646012BB67}" destId="{00095F26-7BB4-49ED-AA13-53132CA86C04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F6C4A6-B30E-4D8B-8961-EBEF499DAAC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A2D26F0-1E27-4109-8C6A-2D33641425EB}">
      <dgm:prSet phldrT="[Text]"/>
      <dgm:spPr/>
      <dgm:t>
        <a:bodyPr/>
        <a:lstStyle/>
        <a:p>
          <a:r>
            <a:rPr lang="en-US" dirty="0"/>
            <a:t>Over 25,000 Ancient MSS</a:t>
          </a:r>
        </a:p>
      </dgm:t>
    </dgm:pt>
    <dgm:pt modelId="{D3F0D461-CF42-45D3-BA11-65B8F6C2998F}" type="parTrans" cxnId="{F7844609-381A-4452-BD5D-7AFC3E695352}">
      <dgm:prSet/>
      <dgm:spPr/>
      <dgm:t>
        <a:bodyPr/>
        <a:lstStyle/>
        <a:p>
          <a:endParaRPr lang="en-US"/>
        </a:p>
      </dgm:t>
    </dgm:pt>
    <dgm:pt modelId="{C1810BE0-C32B-43D4-A3A5-0B294D860969}" type="sibTrans" cxnId="{F7844609-381A-4452-BD5D-7AFC3E695352}">
      <dgm:prSet/>
      <dgm:spPr/>
      <dgm:t>
        <a:bodyPr/>
        <a:lstStyle/>
        <a:p>
          <a:endParaRPr lang="en-US"/>
        </a:p>
      </dgm:t>
    </dgm:pt>
    <dgm:pt modelId="{55E9AD35-2F72-48B3-9976-659392C2FE48}" type="pres">
      <dgm:prSet presAssocID="{6BF6C4A6-B30E-4D8B-8961-EBEF499DAACB}" presName="linear" presStyleCnt="0">
        <dgm:presLayoutVars>
          <dgm:animLvl val="lvl"/>
          <dgm:resizeHandles val="exact"/>
        </dgm:presLayoutVars>
      </dgm:prSet>
      <dgm:spPr/>
    </dgm:pt>
    <dgm:pt modelId="{6294C4A3-A8F6-4A66-B7F6-32E89DD64ADD}" type="pres">
      <dgm:prSet presAssocID="{1A2D26F0-1E27-4109-8C6A-2D33641425EB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F7844609-381A-4452-BD5D-7AFC3E695352}" srcId="{6BF6C4A6-B30E-4D8B-8961-EBEF499DAACB}" destId="{1A2D26F0-1E27-4109-8C6A-2D33641425EB}" srcOrd="0" destOrd="0" parTransId="{D3F0D461-CF42-45D3-BA11-65B8F6C2998F}" sibTransId="{C1810BE0-C32B-43D4-A3A5-0B294D860969}"/>
    <dgm:cxn modelId="{1073D243-994B-4A0B-B0EC-447CE528DA6E}" type="presOf" srcId="{1A2D26F0-1E27-4109-8C6A-2D33641425EB}" destId="{6294C4A3-A8F6-4A66-B7F6-32E89DD64ADD}" srcOrd="0" destOrd="0" presId="urn:microsoft.com/office/officeart/2005/8/layout/vList2"/>
    <dgm:cxn modelId="{4D59A97D-8551-45A4-8D32-1C41C94BF29C}" type="presOf" srcId="{6BF6C4A6-B30E-4D8B-8961-EBEF499DAACB}" destId="{55E9AD35-2F72-48B3-9976-659392C2FE48}" srcOrd="0" destOrd="0" presId="urn:microsoft.com/office/officeart/2005/8/layout/vList2"/>
    <dgm:cxn modelId="{0E1734B3-29A7-44E6-B498-92CBD4DBED16}" type="presParOf" srcId="{55E9AD35-2F72-48B3-9976-659392C2FE48}" destId="{6294C4A3-A8F6-4A66-B7F6-32E89DD64AD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FA4AB35-2F52-4352-9EC7-1FD92CB7D437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</dgm:pt>
    <dgm:pt modelId="{88A543B3-140D-47E0-A343-6A89302E8507}">
      <dgm:prSet phldrT="[Text]"/>
      <dgm:spPr/>
      <dgm:t>
        <a:bodyPr/>
        <a:lstStyle/>
        <a:p>
          <a:r>
            <a:rPr lang="en-US" dirty="0"/>
            <a:t>Boring!</a:t>
          </a:r>
        </a:p>
      </dgm:t>
    </dgm:pt>
    <dgm:pt modelId="{318CE1C1-2489-42EB-BCE7-14EB2EE1E446}" type="parTrans" cxnId="{70FC9DE2-8C75-41B5-AA24-8FA72752E2D9}">
      <dgm:prSet/>
      <dgm:spPr/>
      <dgm:t>
        <a:bodyPr/>
        <a:lstStyle/>
        <a:p>
          <a:endParaRPr lang="en-US"/>
        </a:p>
      </dgm:t>
    </dgm:pt>
    <dgm:pt modelId="{36D14134-3BA5-450B-BDD1-C7DCC11AB638}" type="sibTrans" cxnId="{70FC9DE2-8C75-41B5-AA24-8FA72752E2D9}">
      <dgm:prSet/>
      <dgm:spPr/>
      <dgm:t>
        <a:bodyPr/>
        <a:lstStyle/>
        <a:p>
          <a:endParaRPr lang="en-US"/>
        </a:p>
      </dgm:t>
    </dgm:pt>
    <dgm:pt modelId="{7A1D6BB5-8FCB-489C-91A1-C790D4A54F47}">
      <dgm:prSet phldrT="[Text]"/>
      <dgm:spPr/>
      <dgm:t>
        <a:bodyPr/>
        <a:lstStyle/>
        <a:p>
          <a:r>
            <a:rPr lang="en-US" dirty="0"/>
            <a:t>Full of Contradictions</a:t>
          </a:r>
        </a:p>
      </dgm:t>
    </dgm:pt>
    <dgm:pt modelId="{4190D0DA-AD9B-4A3D-8877-4ECD07F5C921}" type="parTrans" cxnId="{63E33FDF-295F-4559-A029-E81690A36909}">
      <dgm:prSet/>
      <dgm:spPr/>
      <dgm:t>
        <a:bodyPr/>
        <a:lstStyle/>
        <a:p>
          <a:endParaRPr lang="en-US"/>
        </a:p>
      </dgm:t>
    </dgm:pt>
    <dgm:pt modelId="{A5109FCE-DAA9-488A-93AC-A257F416478F}" type="sibTrans" cxnId="{63E33FDF-295F-4559-A029-E81690A36909}">
      <dgm:prSet/>
      <dgm:spPr/>
      <dgm:t>
        <a:bodyPr/>
        <a:lstStyle/>
        <a:p>
          <a:endParaRPr lang="en-US"/>
        </a:p>
      </dgm:t>
    </dgm:pt>
    <dgm:pt modelId="{EF2252E4-70C6-4E83-AA15-BC75661B0582}">
      <dgm:prSet phldrT="[Text]"/>
      <dgm:spPr/>
      <dgm:t>
        <a:bodyPr/>
        <a:lstStyle/>
        <a:p>
          <a:r>
            <a:rPr lang="en-US" dirty="0"/>
            <a:t>Too Complicated</a:t>
          </a:r>
        </a:p>
      </dgm:t>
    </dgm:pt>
    <dgm:pt modelId="{2FD48250-3136-42F4-8BB9-94E0D4536D5D}" type="parTrans" cxnId="{1B3ACD33-CCAC-43FA-B636-F627EA4E7F82}">
      <dgm:prSet/>
      <dgm:spPr/>
      <dgm:t>
        <a:bodyPr/>
        <a:lstStyle/>
        <a:p>
          <a:endParaRPr lang="en-US"/>
        </a:p>
      </dgm:t>
    </dgm:pt>
    <dgm:pt modelId="{F61BCAB7-EE5D-4E2B-8F65-B224E3C0C456}" type="sibTrans" cxnId="{1B3ACD33-CCAC-43FA-B636-F627EA4E7F82}">
      <dgm:prSet/>
      <dgm:spPr/>
      <dgm:t>
        <a:bodyPr/>
        <a:lstStyle/>
        <a:p>
          <a:endParaRPr lang="en-US"/>
        </a:p>
      </dgm:t>
    </dgm:pt>
    <dgm:pt modelId="{278564A3-D083-44BB-9CA3-1F068B901B35}">
      <dgm:prSet phldrT="[Text]"/>
      <dgm:spPr/>
      <dgm:t>
        <a:bodyPr/>
        <a:lstStyle/>
        <a:p>
          <a:r>
            <a:rPr lang="en-US" dirty="0"/>
            <a:t>Says whatever you want</a:t>
          </a:r>
        </a:p>
      </dgm:t>
    </dgm:pt>
    <dgm:pt modelId="{949E70EE-4E91-424A-8256-B3A7988CCE3B}" type="parTrans" cxnId="{DEB3CFAA-8F07-4345-9241-AAA7EDBCFE61}">
      <dgm:prSet/>
      <dgm:spPr/>
      <dgm:t>
        <a:bodyPr/>
        <a:lstStyle/>
        <a:p>
          <a:endParaRPr lang="en-US"/>
        </a:p>
      </dgm:t>
    </dgm:pt>
    <dgm:pt modelId="{EC3D763F-6848-4A91-A000-99246460ABB6}" type="sibTrans" cxnId="{DEB3CFAA-8F07-4345-9241-AAA7EDBCFE61}">
      <dgm:prSet/>
      <dgm:spPr/>
      <dgm:t>
        <a:bodyPr/>
        <a:lstStyle/>
        <a:p>
          <a:endParaRPr lang="en-US"/>
        </a:p>
      </dgm:t>
    </dgm:pt>
    <dgm:pt modelId="{24E4073F-BA84-46B2-BE16-A60E816DF609}">
      <dgm:prSet phldrT="[Text]"/>
      <dgm:spPr/>
      <dgm:t>
        <a:bodyPr/>
        <a:lstStyle/>
        <a:p>
          <a:r>
            <a:rPr lang="en-US" dirty="0"/>
            <a:t>Myths, legends, unscientific</a:t>
          </a:r>
        </a:p>
      </dgm:t>
    </dgm:pt>
    <dgm:pt modelId="{90974627-3825-4FA7-9287-7C21D035F5CC}" type="parTrans" cxnId="{EFE06CDA-C132-4C54-871D-BD740C9675E3}">
      <dgm:prSet/>
      <dgm:spPr/>
      <dgm:t>
        <a:bodyPr/>
        <a:lstStyle/>
        <a:p>
          <a:endParaRPr lang="en-US"/>
        </a:p>
      </dgm:t>
    </dgm:pt>
    <dgm:pt modelId="{99EB5A2E-CD65-4799-B805-FD1D222FCD0E}" type="sibTrans" cxnId="{EFE06CDA-C132-4C54-871D-BD740C9675E3}">
      <dgm:prSet/>
      <dgm:spPr/>
      <dgm:t>
        <a:bodyPr/>
        <a:lstStyle/>
        <a:p>
          <a:endParaRPr lang="en-US"/>
        </a:p>
      </dgm:t>
    </dgm:pt>
    <dgm:pt modelId="{AAF46AA0-EDDA-47C6-AB64-E0A8C9D254A4}">
      <dgm:prSet phldrT="[Text]"/>
      <dgm:spPr/>
      <dgm:t>
        <a:bodyPr/>
        <a:lstStyle/>
        <a:p>
          <a:r>
            <a:rPr lang="en-US"/>
            <a:t>Unknown original text</a:t>
          </a:r>
          <a:endParaRPr lang="en-US" dirty="0"/>
        </a:p>
      </dgm:t>
    </dgm:pt>
    <dgm:pt modelId="{60B9BE79-D46C-46AD-9553-A4EE8EA8FE28}" type="parTrans" cxnId="{50E7170B-DB60-4FE3-A7C7-37061C7E5BE5}">
      <dgm:prSet/>
      <dgm:spPr/>
      <dgm:t>
        <a:bodyPr/>
        <a:lstStyle/>
        <a:p>
          <a:endParaRPr lang="en-US"/>
        </a:p>
      </dgm:t>
    </dgm:pt>
    <dgm:pt modelId="{C12194BA-D873-4542-B8FD-8119407056FF}" type="sibTrans" cxnId="{50E7170B-DB60-4FE3-A7C7-37061C7E5BE5}">
      <dgm:prSet/>
      <dgm:spPr/>
      <dgm:t>
        <a:bodyPr/>
        <a:lstStyle/>
        <a:p>
          <a:endParaRPr lang="en-US"/>
        </a:p>
      </dgm:t>
    </dgm:pt>
    <dgm:pt modelId="{3EDF1A15-03C0-4B94-8FF2-423A4E260150}" type="pres">
      <dgm:prSet presAssocID="{1FA4AB35-2F52-4352-9EC7-1FD92CB7D437}" presName="diagram" presStyleCnt="0">
        <dgm:presLayoutVars>
          <dgm:dir/>
          <dgm:resizeHandles val="exact"/>
        </dgm:presLayoutVars>
      </dgm:prSet>
      <dgm:spPr/>
    </dgm:pt>
    <dgm:pt modelId="{7E6465D1-5248-410F-89B4-42EB270A21EC}" type="pres">
      <dgm:prSet presAssocID="{88A543B3-140D-47E0-A343-6A89302E8507}" presName="node" presStyleLbl="node1" presStyleIdx="0" presStyleCnt="6">
        <dgm:presLayoutVars>
          <dgm:bulletEnabled val="1"/>
        </dgm:presLayoutVars>
      </dgm:prSet>
      <dgm:spPr/>
    </dgm:pt>
    <dgm:pt modelId="{84E243A9-4224-471A-85D2-8887E89CD054}" type="pres">
      <dgm:prSet presAssocID="{36D14134-3BA5-450B-BDD1-C7DCC11AB638}" presName="sibTrans" presStyleCnt="0"/>
      <dgm:spPr/>
    </dgm:pt>
    <dgm:pt modelId="{B632ED8A-2719-4FD4-924C-F228169BDB2C}" type="pres">
      <dgm:prSet presAssocID="{7A1D6BB5-8FCB-489C-91A1-C790D4A54F47}" presName="node" presStyleLbl="node1" presStyleIdx="1" presStyleCnt="6">
        <dgm:presLayoutVars>
          <dgm:bulletEnabled val="1"/>
        </dgm:presLayoutVars>
      </dgm:prSet>
      <dgm:spPr/>
    </dgm:pt>
    <dgm:pt modelId="{2AAE86E3-370F-4B07-BD57-349906E2E473}" type="pres">
      <dgm:prSet presAssocID="{A5109FCE-DAA9-488A-93AC-A257F416478F}" presName="sibTrans" presStyleCnt="0"/>
      <dgm:spPr/>
    </dgm:pt>
    <dgm:pt modelId="{BF9B0A94-63AD-481D-9287-D33F19F1C001}" type="pres">
      <dgm:prSet presAssocID="{EF2252E4-70C6-4E83-AA15-BC75661B0582}" presName="node" presStyleLbl="node1" presStyleIdx="2" presStyleCnt="6">
        <dgm:presLayoutVars>
          <dgm:bulletEnabled val="1"/>
        </dgm:presLayoutVars>
      </dgm:prSet>
      <dgm:spPr/>
    </dgm:pt>
    <dgm:pt modelId="{5572569A-8258-4384-B743-003FC2B2347F}" type="pres">
      <dgm:prSet presAssocID="{F61BCAB7-EE5D-4E2B-8F65-B224E3C0C456}" presName="sibTrans" presStyleCnt="0"/>
      <dgm:spPr/>
    </dgm:pt>
    <dgm:pt modelId="{B9B81B1A-1CA7-47C1-A686-EC055C0E9535}" type="pres">
      <dgm:prSet presAssocID="{278564A3-D083-44BB-9CA3-1F068B901B35}" presName="node" presStyleLbl="node1" presStyleIdx="3" presStyleCnt="6">
        <dgm:presLayoutVars>
          <dgm:bulletEnabled val="1"/>
        </dgm:presLayoutVars>
      </dgm:prSet>
      <dgm:spPr/>
    </dgm:pt>
    <dgm:pt modelId="{D6B77C2A-8CC6-4ADF-AAD6-C22B98962D19}" type="pres">
      <dgm:prSet presAssocID="{EC3D763F-6848-4A91-A000-99246460ABB6}" presName="sibTrans" presStyleCnt="0"/>
      <dgm:spPr/>
    </dgm:pt>
    <dgm:pt modelId="{44D651DA-4C83-43E1-91E1-54152F9A0C9B}" type="pres">
      <dgm:prSet presAssocID="{24E4073F-BA84-46B2-BE16-A60E816DF609}" presName="node" presStyleLbl="node1" presStyleIdx="4" presStyleCnt="6">
        <dgm:presLayoutVars>
          <dgm:bulletEnabled val="1"/>
        </dgm:presLayoutVars>
      </dgm:prSet>
      <dgm:spPr/>
    </dgm:pt>
    <dgm:pt modelId="{C6642033-3D4F-468B-B4D9-97997AF49CDD}" type="pres">
      <dgm:prSet presAssocID="{99EB5A2E-CD65-4799-B805-FD1D222FCD0E}" presName="sibTrans" presStyleCnt="0"/>
      <dgm:spPr/>
    </dgm:pt>
    <dgm:pt modelId="{84D2590A-F63C-42F1-A1F7-D53F5541FB34}" type="pres">
      <dgm:prSet presAssocID="{AAF46AA0-EDDA-47C6-AB64-E0A8C9D254A4}" presName="node" presStyleLbl="node1" presStyleIdx="5" presStyleCnt="6">
        <dgm:presLayoutVars>
          <dgm:bulletEnabled val="1"/>
        </dgm:presLayoutVars>
      </dgm:prSet>
      <dgm:spPr/>
    </dgm:pt>
  </dgm:ptLst>
  <dgm:cxnLst>
    <dgm:cxn modelId="{50E7170B-DB60-4FE3-A7C7-37061C7E5BE5}" srcId="{1FA4AB35-2F52-4352-9EC7-1FD92CB7D437}" destId="{AAF46AA0-EDDA-47C6-AB64-E0A8C9D254A4}" srcOrd="5" destOrd="0" parTransId="{60B9BE79-D46C-46AD-9553-A4EE8EA8FE28}" sibTransId="{C12194BA-D873-4542-B8FD-8119407056FF}"/>
    <dgm:cxn modelId="{FE397627-677B-49BE-9B93-618E7BB33DAB}" type="presOf" srcId="{AAF46AA0-EDDA-47C6-AB64-E0A8C9D254A4}" destId="{84D2590A-F63C-42F1-A1F7-D53F5541FB34}" srcOrd="0" destOrd="0" presId="urn:microsoft.com/office/officeart/2005/8/layout/default"/>
    <dgm:cxn modelId="{CE17CD33-2210-4B19-ABB7-4053AF064A96}" type="presOf" srcId="{278564A3-D083-44BB-9CA3-1F068B901B35}" destId="{B9B81B1A-1CA7-47C1-A686-EC055C0E9535}" srcOrd="0" destOrd="0" presId="urn:microsoft.com/office/officeart/2005/8/layout/default"/>
    <dgm:cxn modelId="{1B3ACD33-CCAC-43FA-B636-F627EA4E7F82}" srcId="{1FA4AB35-2F52-4352-9EC7-1FD92CB7D437}" destId="{EF2252E4-70C6-4E83-AA15-BC75661B0582}" srcOrd="2" destOrd="0" parTransId="{2FD48250-3136-42F4-8BB9-94E0D4536D5D}" sibTransId="{F61BCAB7-EE5D-4E2B-8F65-B224E3C0C456}"/>
    <dgm:cxn modelId="{DA3D3F5A-EF44-4BCB-BD5E-DEE453036D50}" type="presOf" srcId="{88A543B3-140D-47E0-A343-6A89302E8507}" destId="{7E6465D1-5248-410F-89B4-42EB270A21EC}" srcOrd="0" destOrd="0" presId="urn:microsoft.com/office/officeart/2005/8/layout/default"/>
    <dgm:cxn modelId="{BA90A096-A5CE-4D9D-97FE-E6B743A4AC86}" type="presOf" srcId="{1FA4AB35-2F52-4352-9EC7-1FD92CB7D437}" destId="{3EDF1A15-03C0-4B94-8FF2-423A4E260150}" srcOrd="0" destOrd="0" presId="urn:microsoft.com/office/officeart/2005/8/layout/default"/>
    <dgm:cxn modelId="{DEB3CFAA-8F07-4345-9241-AAA7EDBCFE61}" srcId="{1FA4AB35-2F52-4352-9EC7-1FD92CB7D437}" destId="{278564A3-D083-44BB-9CA3-1F068B901B35}" srcOrd="3" destOrd="0" parTransId="{949E70EE-4E91-424A-8256-B3A7988CCE3B}" sibTransId="{EC3D763F-6848-4A91-A000-99246460ABB6}"/>
    <dgm:cxn modelId="{905C47CD-E6E7-440B-9C91-45FCDF46D8F9}" type="presOf" srcId="{24E4073F-BA84-46B2-BE16-A60E816DF609}" destId="{44D651DA-4C83-43E1-91E1-54152F9A0C9B}" srcOrd="0" destOrd="0" presId="urn:microsoft.com/office/officeart/2005/8/layout/default"/>
    <dgm:cxn modelId="{EFE06CDA-C132-4C54-871D-BD740C9675E3}" srcId="{1FA4AB35-2F52-4352-9EC7-1FD92CB7D437}" destId="{24E4073F-BA84-46B2-BE16-A60E816DF609}" srcOrd="4" destOrd="0" parTransId="{90974627-3825-4FA7-9287-7C21D035F5CC}" sibTransId="{99EB5A2E-CD65-4799-B805-FD1D222FCD0E}"/>
    <dgm:cxn modelId="{A99801DE-8BC9-49FE-A52E-2869B5AFCF5D}" type="presOf" srcId="{EF2252E4-70C6-4E83-AA15-BC75661B0582}" destId="{BF9B0A94-63AD-481D-9287-D33F19F1C001}" srcOrd="0" destOrd="0" presId="urn:microsoft.com/office/officeart/2005/8/layout/default"/>
    <dgm:cxn modelId="{63E33FDF-295F-4559-A029-E81690A36909}" srcId="{1FA4AB35-2F52-4352-9EC7-1FD92CB7D437}" destId="{7A1D6BB5-8FCB-489C-91A1-C790D4A54F47}" srcOrd="1" destOrd="0" parTransId="{4190D0DA-AD9B-4A3D-8877-4ECD07F5C921}" sibTransId="{A5109FCE-DAA9-488A-93AC-A257F416478F}"/>
    <dgm:cxn modelId="{70FC9DE2-8C75-41B5-AA24-8FA72752E2D9}" srcId="{1FA4AB35-2F52-4352-9EC7-1FD92CB7D437}" destId="{88A543B3-140D-47E0-A343-6A89302E8507}" srcOrd="0" destOrd="0" parTransId="{318CE1C1-2489-42EB-BCE7-14EB2EE1E446}" sibTransId="{36D14134-3BA5-450B-BDD1-C7DCC11AB638}"/>
    <dgm:cxn modelId="{6AE2D3FF-8ABA-42E3-8E5E-A3671E3EE7AD}" type="presOf" srcId="{7A1D6BB5-8FCB-489C-91A1-C790D4A54F47}" destId="{B632ED8A-2719-4FD4-924C-F228169BDB2C}" srcOrd="0" destOrd="0" presId="urn:microsoft.com/office/officeart/2005/8/layout/default"/>
    <dgm:cxn modelId="{D24B1A5E-E6B5-48CE-85AE-CF2B8F6FEE80}" type="presParOf" srcId="{3EDF1A15-03C0-4B94-8FF2-423A4E260150}" destId="{7E6465D1-5248-410F-89B4-42EB270A21EC}" srcOrd="0" destOrd="0" presId="urn:microsoft.com/office/officeart/2005/8/layout/default"/>
    <dgm:cxn modelId="{B908FDDF-160E-4D00-9C79-ACC6D7569C53}" type="presParOf" srcId="{3EDF1A15-03C0-4B94-8FF2-423A4E260150}" destId="{84E243A9-4224-471A-85D2-8887E89CD054}" srcOrd="1" destOrd="0" presId="urn:microsoft.com/office/officeart/2005/8/layout/default"/>
    <dgm:cxn modelId="{3DF59AE3-FDDC-4442-80EF-79CB41EC307B}" type="presParOf" srcId="{3EDF1A15-03C0-4B94-8FF2-423A4E260150}" destId="{B632ED8A-2719-4FD4-924C-F228169BDB2C}" srcOrd="2" destOrd="0" presId="urn:microsoft.com/office/officeart/2005/8/layout/default"/>
    <dgm:cxn modelId="{146B7705-6CFB-4ED5-9ABC-026543D30259}" type="presParOf" srcId="{3EDF1A15-03C0-4B94-8FF2-423A4E260150}" destId="{2AAE86E3-370F-4B07-BD57-349906E2E473}" srcOrd="3" destOrd="0" presId="urn:microsoft.com/office/officeart/2005/8/layout/default"/>
    <dgm:cxn modelId="{B3E93F7F-E8F0-41ED-917E-3CB567BFA2FF}" type="presParOf" srcId="{3EDF1A15-03C0-4B94-8FF2-423A4E260150}" destId="{BF9B0A94-63AD-481D-9287-D33F19F1C001}" srcOrd="4" destOrd="0" presId="urn:microsoft.com/office/officeart/2005/8/layout/default"/>
    <dgm:cxn modelId="{E6BE6CCB-BB21-4675-8926-12987C2BEA55}" type="presParOf" srcId="{3EDF1A15-03C0-4B94-8FF2-423A4E260150}" destId="{5572569A-8258-4384-B743-003FC2B2347F}" srcOrd="5" destOrd="0" presId="urn:microsoft.com/office/officeart/2005/8/layout/default"/>
    <dgm:cxn modelId="{3CED8EF9-1BA7-4144-9185-0B17BDDB1BB2}" type="presParOf" srcId="{3EDF1A15-03C0-4B94-8FF2-423A4E260150}" destId="{B9B81B1A-1CA7-47C1-A686-EC055C0E9535}" srcOrd="6" destOrd="0" presId="urn:microsoft.com/office/officeart/2005/8/layout/default"/>
    <dgm:cxn modelId="{FED13A9D-5A3C-4AB8-87CC-4CE6D5265EE1}" type="presParOf" srcId="{3EDF1A15-03C0-4B94-8FF2-423A4E260150}" destId="{D6B77C2A-8CC6-4ADF-AAD6-C22B98962D19}" srcOrd="7" destOrd="0" presId="urn:microsoft.com/office/officeart/2005/8/layout/default"/>
    <dgm:cxn modelId="{59A73D29-FDC0-4FDF-8E0A-94FE8BFF8B7B}" type="presParOf" srcId="{3EDF1A15-03C0-4B94-8FF2-423A4E260150}" destId="{44D651DA-4C83-43E1-91E1-54152F9A0C9B}" srcOrd="8" destOrd="0" presId="urn:microsoft.com/office/officeart/2005/8/layout/default"/>
    <dgm:cxn modelId="{1DDE9E32-08DD-4ED9-B406-224573763DDF}" type="presParOf" srcId="{3EDF1A15-03C0-4B94-8FF2-423A4E260150}" destId="{C6642033-3D4F-468B-B4D9-97997AF49CDD}" srcOrd="9" destOrd="0" presId="urn:microsoft.com/office/officeart/2005/8/layout/default"/>
    <dgm:cxn modelId="{C5F265A6-A687-480A-AB75-D19F03297DF3}" type="presParOf" srcId="{3EDF1A15-03C0-4B94-8FF2-423A4E260150}" destId="{84D2590A-F63C-42F1-A1F7-D53F5541FB34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CB07ED0-E9D9-4511-8E75-EAF01A52940B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AB3E6B0-1401-42CC-BECB-6136768EC7F0}">
      <dgm:prSet phldrT="[Text]"/>
      <dgm:spPr/>
      <dgm:t>
        <a:bodyPr/>
        <a:lstStyle/>
        <a:p>
          <a:r>
            <a:rPr lang="en-US" dirty="0"/>
            <a:t>BART</a:t>
          </a:r>
        </a:p>
      </dgm:t>
    </dgm:pt>
    <dgm:pt modelId="{AF9C892B-D63E-4533-B0D0-DBC7FF55CBF9}" type="parTrans" cxnId="{7EBA9F9C-77BD-4E27-98F8-F73007EF8C04}">
      <dgm:prSet/>
      <dgm:spPr/>
      <dgm:t>
        <a:bodyPr/>
        <a:lstStyle/>
        <a:p>
          <a:endParaRPr lang="en-US"/>
        </a:p>
      </dgm:t>
    </dgm:pt>
    <dgm:pt modelId="{3556ED55-BD3A-47B5-8103-7DF4B7780509}" type="sibTrans" cxnId="{7EBA9F9C-77BD-4E27-98F8-F73007EF8C04}">
      <dgm:prSet/>
      <dgm:spPr/>
      <dgm:t>
        <a:bodyPr/>
        <a:lstStyle/>
        <a:p>
          <a:endParaRPr lang="en-US"/>
        </a:p>
      </dgm:t>
    </dgm:pt>
    <dgm:pt modelId="{3CC8E70F-6793-45BA-8A44-1A52960F0C2B}" type="pres">
      <dgm:prSet presAssocID="{7CB07ED0-E9D9-4511-8E75-EAF01A52940B}" presName="diagram" presStyleCnt="0">
        <dgm:presLayoutVars>
          <dgm:dir/>
        </dgm:presLayoutVars>
      </dgm:prSet>
      <dgm:spPr/>
    </dgm:pt>
    <dgm:pt modelId="{9AE4FC77-36E5-41F1-87C7-2DA19C9A62DC}" type="pres">
      <dgm:prSet presAssocID="{EAB3E6B0-1401-42CC-BECB-6136768EC7F0}" presName="composite" presStyleCnt="0"/>
      <dgm:spPr/>
    </dgm:pt>
    <dgm:pt modelId="{65DE4822-4CAB-4167-BAD4-75DBE7C7CB70}" type="pres">
      <dgm:prSet presAssocID="{EAB3E6B0-1401-42CC-BECB-6136768EC7F0}" presName="Image" presStyleLbl="bgShp" presStyleIdx="0" presStyleCnt="1" custScaleY="94182"/>
      <dgm:spPr>
        <a:blipFill rotWithShape="1">
          <a:blip xmlns:r="http://schemas.openxmlformats.org/officeDocument/2006/relationships" r:embed="rId1"/>
          <a:srcRect/>
          <a:stretch>
            <a:fillRect l="-6000" r="-6000"/>
          </a:stretch>
        </a:blipFill>
      </dgm:spPr>
    </dgm:pt>
    <dgm:pt modelId="{05E3EE9C-A14A-46E6-89D0-3B0E37D3F2CC}" type="pres">
      <dgm:prSet presAssocID="{EAB3E6B0-1401-42CC-BECB-6136768EC7F0}" presName="Parent" presStyleLbl="node0" presStyleIdx="0" presStyleCnt="1">
        <dgm:presLayoutVars>
          <dgm:bulletEnabled val="1"/>
        </dgm:presLayoutVars>
      </dgm:prSet>
      <dgm:spPr/>
    </dgm:pt>
  </dgm:ptLst>
  <dgm:cxnLst>
    <dgm:cxn modelId="{A3B8BF6B-F10A-4A8C-9959-796F6C72804D}" type="presOf" srcId="{7CB07ED0-E9D9-4511-8E75-EAF01A52940B}" destId="{3CC8E70F-6793-45BA-8A44-1A52960F0C2B}" srcOrd="0" destOrd="0" presId="urn:microsoft.com/office/officeart/2008/layout/BendingPictureCaption"/>
    <dgm:cxn modelId="{7EBA9F9C-77BD-4E27-98F8-F73007EF8C04}" srcId="{7CB07ED0-E9D9-4511-8E75-EAF01A52940B}" destId="{EAB3E6B0-1401-42CC-BECB-6136768EC7F0}" srcOrd="0" destOrd="0" parTransId="{AF9C892B-D63E-4533-B0D0-DBC7FF55CBF9}" sibTransId="{3556ED55-BD3A-47B5-8103-7DF4B7780509}"/>
    <dgm:cxn modelId="{66E6EDC0-BB50-4B84-8975-58CE69E6D5B2}" type="presOf" srcId="{EAB3E6B0-1401-42CC-BECB-6136768EC7F0}" destId="{05E3EE9C-A14A-46E6-89D0-3B0E37D3F2CC}" srcOrd="0" destOrd="0" presId="urn:microsoft.com/office/officeart/2008/layout/BendingPictureCaption"/>
    <dgm:cxn modelId="{54BF88BC-008F-4AC2-936E-D67D6F474D86}" type="presParOf" srcId="{3CC8E70F-6793-45BA-8A44-1A52960F0C2B}" destId="{9AE4FC77-36E5-41F1-87C7-2DA19C9A62DC}" srcOrd="0" destOrd="0" presId="urn:microsoft.com/office/officeart/2008/layout/BendingPictureCaption"/>
    <dgm:cxn modelId="{73BDD362-E951-4522-88D0-A70C99EEFAF3}" type="presParOf" srcId="{9AE4FC77-36E5-41F1-87C7-2DA19C9A62DC}" destId="{65DE4822-4CAB-4167-BAD4-75DBE7C7CB70}" srcOrd="0" destOrd="0" presId="urn:microsoft.com/office/officeart/2008/layout/BendingPictureCaption"/>
    <dgm:cxn modelId="{183859E1-612E-475A-B242-DA9CD4F2316F}" type="presParOf" srcId="{9AE4FC77-36E5-41F1-87C7-2DA19C9A62DC}" destId="{05E3EE9C-A14A-46E6-89D0-3B0E37D3F2CC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FA4AB35-2F52-4352-9EC7-1FD92CB7D437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88A543B3-140D-47E0-A343-6A89302E8507}">
      <dgm:prSet phldrT="[Text]"/>
      <dgm:spPr/>
      <dgm:t>
        <a:bodyPr/>
        <a:lstStyle/>
        <a:p>
          <a:r>
            <a:rPr lang="en-US" dirty="0"/>
            <a:t>Get a Good Translation</a:t>
          </a:r>
        </a:p>
      </dgm:t>
    </dgm:pt>
    <dgm:pt modelId="{318CE1C1-2489-42EB-BCE7-14EB2EE1E446}" type="parTrans" cxnId="{70FC9DE2-8C75-41B5-AA24-8FA72752E2D9}">
      <dgm:prSet/>
      <dgm:spPr/>
      <dgm:t>
        <a:bodyPr/>
        <a:lstStyle/>
        <a:p>
          <a:endParaRPr lang="en-US"/>
        </a:p>
      </dgm:t>
    </dgm:pt>
    <dgm:pt modelId="{36D14134-3BA5-450B-BDD1-C7DCC11AB638}" type="sibTrans" cxnId="{70FC9DE2-8C75-41B5-AA24-8FA72752E2D9}">
      <dgm:prSet/>
      <dgm:spPr/>
      <dgm:t>
        <a:bodyPr/>
        <a:lstStyle/>
        <a:p>
          <a:endParaRPr lang="en-US"/>
        </a:p>
      </dgm:t>
    </dgm:pt>
    <dgm:pt modelId="{7A1D6BB5-8FCB-489C-91A1-C790D4A54F47}">
      <dgm:prSet phldrT="[Text]"/>
      <dgm:spPr/>
      <dgm:t>
        <a:bodyPr/>
        <a:lstStyle/>
        <a:p>
          <a:r>
            <a:rPr lang="en-US" dirty="0"/>
            <a:t>READ it!</a:t>
          </a:r>
        </a:p>
      </dgm:t>
    </dgm:pt>
    <dgm:pt modelId="{4190D0DA-AD9B-4A3D-8877-4ECD07F5C921}" type="parTrans" cxnId="{63E33FDF-295F-4559-A029-E81690A36909}">
      <dgm:prSet/>
      <dgm:spPr/>
      <dgm:t>
        <a:bodyPr/>
        <a:lstStyle/>
        <a:p>
          <a:endParaRPr lang="en-US"/>
        </a:p>
      </dgm:t>
    </dgm:pt>
    <dgm:pt modelId="{A5109FCE-DAA9-488A-93AC-A257F416478F}" type="sibTrans" cxnId="{63E33FDF-295F-4559-A029-E81690A36909}">
      <dgm:prSet/>
      <dgm:spPr/>
      <dgm:t>
        <a:bodyPr/>
        <a:lstStyle/>
        <a:p>
          <a:endParaRPr lang="en-US"/>
        </a:p>
      </dgm:t>
    </dgm:pt>
    <dgm:pt modelId="{EF2252E4-70C6-4E83-AA15-BC75661B0582}">
      <dgm:prSet phldrT="[Text]"/>
      <dgm:spPr/>
      <dgm:t>
        <a:bodyPr/>
        <a:lstStyle/>
        <a:p>
          <a:r>
            <a:rPr lang="en-US" dirty="0"/>
            <a:t>Study what you don’t understand</a:t>
          </a:r>
        </a:p>
      </dgm:t>
    </dgm:pt>
    <dgm:pt modelId="{2FD48250-3136-42F4-8BB9-94E0D4536D5D}" type="parTrans" cxnId="{1B3ACD33-CCAC-43FA-B636-F627EA4E7F82}">
      <dgm:prSet/>
      <dgm:spPr/>
      <dgm:t>
        <a:bodyPr/>
        <a:lstStyle/>
        <a:p>
          <a:endParaRPr lang="en-US"/>
        </a:p>
      </dgm:t>
    </dgm:pt>
    <dgm:pt modelId="{F61BCAB7-EE5D-4E2B-8F65-B224E3C0C456}" type="sibTrans" cxnId="{1B3ACD33-CCAC-43FA-B636-F627EA4E7F82}">
      <dgm:prSet/>
      <dgm:spPr/>
      <dgm:t>
        <a:bodyPr/>
        <a:lstStyle/>
        <a:p>
          <a:endParaRPr lang="en-US"/>
        </a:p>
      </dgm:t>
    </dgm:pt>
    <dgm:pt modelId="{278564A3-D083-44BB-9CA3-1F068B901B35}">
      <dgm:prSet phldrT="[Text]"/>
      <dgm:spPr/>
      <dgm:t>
        <a:bodyPr/>
        <a:lstStyle/>
        <a:p>
          <a:r>
            <a:rPr lang="en-US" dirty="0"/>
            <a:t>ASK QUESTIONS!!</a:t>
          </a:r>
        </a:p>
      </dgm:t>
    </dgm:pt>
    <dgm:pt modelId="{949E70EE-4E91-424A-8256-B3A7988CCE3B}" type="parTrans" cxnId="{DEB3CFAA-8F07-4345-9241-AAA7EDBCFE61}">
      <dgm:prSet/>
      <dgm:spPr/>
      <dgm:t>
        <a:bodyPr/>
        <a:lstStyle/>
        <a:p>
          <a:endParaRPr lang="en-US"/>
        </a:p>
      </dgm:t>
    </dgm:pt>
    <dgm:pt modelId="{EC3D763F-6848-4A91-A000-99246460ABB6}" type="sibTrans" cxnId="{DEB3CFAA-8F07-4345-9241-AAA7EDBCFE61}">
      <dgm:prSet/>
      <dgm:spPr/>
      <dgm:t>
        <a:bodyPr/>
        <a:lstStyle/>
        <a:p>
          <a:endParaRPr lang="en-US"/>
        </a:p>
      </dgm:t>
    </dgm:pt>
    <dgm:pt modelId="{A8D9AAF2-B524-4632-8153-319D8A4B1712}" type="pres">
      <dgm:prSet presAssocID="{1FA4AB35-2F52-4352-9EC7-1FD92CB7D437}" presName="linearFlow" presStyleCnt="0">
        <dgm:presLayoutVars>
          <dgm:dir/>
          <dgm:resizeHandles val="exact"/>
        </dgm:presLayoutVars>
      </dgm:prSet>
      <dgm:spPr/>
    </dgm:pt>
    <dgm:pt modelId="{A43C5354-EE4F-4C30-A7BC-37089331FC80}" type="pres">
      <dgm:prSet presAssocID="{88A543B3-140D-47E0-A343-6A89302E8507}" presName="composite" presStyleCnt="0"/>
      <dgm:spPr/>
    </dgm:pt>
    <dgm:pt modelId="{84ADCF40-DC4F-4952-9B09-0A4F72731381}" type="pres">
      <dgm:prSet presAssocID="{88A543B3-140D-47E0-A343-6A89302E8507}" presName="imgShp" presStyleLbl="fgImgPlace1" presStyleIdx="0" presStyleCnt="4"/>
      <dgm:spPr>
        <a:blipFill>
          <a:blip xmlns:r="http://schemas.openxmlformats.org/officeDocument/2006/relationships" r:embed="rId1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09DC598-A036-4E03-8725-48C2F7704EE7}" type="pres">
      <dgm:prSet presAssocID="{88A543B3-140D-47E0-A343-6A89302E8507}" presName="txShp" presStyleLbl="node1" presStyleIdx="0" presStyleCnt="4">
        <dgm:presLayoutVars>
          <dgm:bulletEnabled val="1"/>
        </dgm:presLayoutVars>
      </dgm:prSet>
      <dgm:spPr/>
    </dgm:pt>
    <dgm:pt modelId="{A864E863-FAF8-4FEF-B7D3-B59658EA33BF}" type="pres">
      <dgm:prSet presAssocID="{36D14134-3BA5-450B-BDD1-C7DCC11AB638}" presName="spacing" presStyleCnt="0"/>
      <dgm:spPr/>
    </dgm:pt>
    <dgm:pt modelId="{A84CE926-B822-451F-8D4A-DB0DD99D27BD}" type="pres">
      <dgm:prSet presAssocID="{7A1D6BB5-8FCB-489C-91A1-C790D4A54F47}" presName="composite" presStyleCnt="0"/>
      <dgm:spPr/>
    </dgm:pt>
    <dgm:pt modelId="{2ADAD1EE-90D4-4F2B-8DD4-A4CAAA5B9346}" type="pres">
      <dgm:prSet presAssocID="{7A1D6BB5-8FCB-489C-91A1-C790D4A54F47}" presName="imgShp" presStyleLbl="fgImgPlace1" presStyleIdx="1" presStyleCnt="4" custAng="0"/>
      <dgm:spPr>
        <a:blipFill>
          <a:blip xmlns:r="http://schemas.openxmlformats.org/officeDocument/2006/relationships"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DDBC49F-485C-4CB2-BDAE-B42126BFB0A6}" type="pres">
      <dgm:prSet presAssocID="{7A1D6BB5-8FCB-489C-91A1-C790D4A54F47}" presName="txShp" presStyleLbl="node1" presStyleIdx="1" presStyleCnt="4">
        <dgm:presLayoutVars>
          <dgm:bulletEnabled val="1"/>
        </dgm:presLayoutVars>
      </dgm:prSet>
      <dgm:spPr/>
    </dgm:pt>
    <dgm:pt modelId="{023E9000-B2B4-435B-848A-E6275AA42B78}" type="pres">
      <dgm:prSet presAssocID="{A5109FCE-DAA9-488A-93AC-A257F416478F}" presName="spacing" presStyleCnt="0"/>
      <dgm:spPr/>
    </dgm:pt>
    <dgm:pt modelId="{84D65FC3-9DE2-4FF1-8FDE-23FA8AF168D1}" type="pres">
      <dgm:prSet presAssocID="{EF2252E4-70C6-4E83-AA15-BC75661B0582}" presName="composite" presStyleCnt="0"/>
      <dgm:spPr/>
    </dgm:pt>
    <dgm:pt modelId="{B98586CB-4CA1-4791-B33C-4856B9DBA7DE}" type="pres">
      <dgm:prSet presAssocID="{EF2252E4-70C6-4E83-AA15-BC75661B0582}" presName="imgShp" presStyleLbl="fgImgPlace1" presStyleIdx="2" presStyleCnt="4"/>
      <dgm:spPr>
        <a:blipFill>
          <a:blip xmlns:r="http://schemas.openxmlformats.org/officeDocument/2006/relationships"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61A4C05-51A4-45C0-83E5-C22306AEB419}" type="pres">
      <dgm:prSet presAssocID="{EF2252E4-70C6-4E83-AA15-BC75661B0582}" presName="txShp" presStyleLbl="node1" presStyleIdx="2" presStyleCnt="4">
        <dgm:presLayoutVars>
          <dgm:bulletEnabled val="1"/>
        </dgm:presLayoutVars>
      </dgm:prSet>
      <dgm:spPr/>
    </dgm:pt>
    <dgm:pt modelId="{99374E74-167C-4F05-8B24-2B603EB6FE38}" type="pres">
      <dgm:prSet presAssocID="{F61BCAB7-EE5D-4E2B-8F65-B224E3C0C456}" presName="spacing" presStyleCnt="0"/>
      <dgm:spPr/>
    </dgm:pt>
    <dgm:pt modelId="{84414151-7259-40FE-9785-A0322C80B75C}" type="pres">
      <dgm:prSet presAssocID="{278564A3-D083-44BB-9CA3-1F068B901B35}" presName="composite" presStyleCnt="0"/>
      <dgm:spPr/>
    </dgm:pt>
    <dgm:pt modelId="{1D3EB7D2-826D-4421-86DC-C30DEB9BF50B}" type="pres">
      <dgm:prSet presAssocID="{278564A3-D083-44BB-9CA3-1F068B901B35}" presName="imgShp" presStyleLbl="fgImgPlace1" presStyleIdx="3" presStyleCnt="4"/>
      <dgm:spPr>
        <a:blipFill>
          <a:blip xmlns:r="http://schemas.openxmlformats.org/officeDocument/2006/relationships"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79D7A79-4284-4D66-84D8-F4700996BA2F}" type="pres">
      <dgm:prSet presAssocID="{278564A3-D083-44BB-9CA3-1F068B901B35}" presName="txShp" presStyleLbl="node1" presStyleIdx="3" presStyleCnt="4">
        <dgm:presLayoutVars>
          <dgm:bulletEnabled val="1"/>
        </dgm:presLayoutVars>
      </dgm:prSet>
      <dgm:spPr/>
    </dgm:pt>
  </dgm:ptLst>
  <dgm:cxnLst>
    <dgm:cxn modelId="{05494E30-593C-43B5-8DF8-F579BFB82C55}" type="presOf" srcId="{88A543B3-140D-47E0-A343-6A89302E8507}" destId="{509DC598-A036-4E03-8725-48C2F7704EE7}" srcOrd="0" destOrd="0" presId="urn:microsoft.com/office/officeart/2005/8/layout/vList3"/>
    <dgm:cxn modelId="{1B3ACD33-CCAC-43FA-B636-F627EA4E7F82}" srcId="{1FA4AB35-2F52-4352-9EC7-1FD92CB7D437}" destId="{EF2252E4-70C6-4E83-AA15-BC75661B0582}" srcOrd="2" destOrd="0" parTransId="{2FD48250-3136-42F4-8BB9-94E0D4536D5D}" sibTransId="{F61BCAB7-EE5D-4E2B-8F65-B224E3C0C456}"/>
    <dgm:cxn modelId="{96FF3B3E-0ADD-4863-B97D-3A73064DDD00}" type="presOf" srcId="{7A1D6BB5-8FCB-489C-91A1-C790D4A54F47}" destId="{5DDBC49F-485C-4CB2-BDAE-B42126BFB0A6}" srcOrd="0" destOrd="0" presId="urn:microsoft.com/office/officeart/2005/8/layout/vList3"/>
    <dgm:cxn modelId="{E2912E6B-3773-462C-90F1-93EA876AA338}" type="presOf" srcId="{EF2252E4-70C6-4E83-AA15-BC75661B0582}" destId="{D61A4C05-51A4-45C0-83E5-C22306AEB419}" srcOrd="0" destOrd="0" presId="urn:microsoft.com/office/officeart/2005/8/layout/vList3"/>
    <dgm:cxn modelId="{473A288D-7CD5-4694-B96C-1BB4BE1DFA72}" type="presOf" srcId="{1FA4AB35-2F52-4352-9EC7-1FD92CB7D437}" destId="{A8D9AAF2-B524-4632-8153-319D8A4B1712}" srcOrd="0" destOrd="0" presId="urn:microsoft.com/office/officeart/2005/8/layout/vList3"/>
    <dgm:cxn modelId="{DEB3CFAA-8F07-4345-9241-AAA7EDBCFE61}" srcId="{1FA4AB35-2F52-4352-9EC7-1FD92CB7D437}" destId="{278564A3-D083-44BB-9CA3-1F068B901B35}" srcOrd="3" destOrd="0" parTransId="{949E70EE-4E91-424A-8256-B3A7988CCE3B}" sibTransId="{EC3D763F-6848-4A91-A000-99246460ABB6}"/>
    <dgm:cxn modelId="{63E33FDF-295F-4559-A029-E81690A36909}" srcId="{1FA4AB35-2F52-4352-9EC7-1FD92CB7D437}" destId="{7A1D6BB5-8FCB-489C-91A1-C790D4A54F47}" srcOrd="1" destOrd="0" parTransId="{4190D0DA-AD9B-4A3D-8877-4ECD07F5C921}" sibTransId="{A5109FCE-DAA9-488A-93AC-A257F416478F}"/>
    <dgm:cxn modelId="{70FC9DE2-8C75-41B5-AA24-8FA72752E2D9}" srcId="{1FA4AB35-2F52-4352-9EC7-1FD92CB7D437}" destId="{88A543B3-140D-47E0-A343-6A89302E8507}" srcOrd="0" destOrd="0" parTransId="{318CE1C1-2489-42EB-BCE7-14EB2EE1E446}" sibTransId="{36D14134-3BA5-450B-BDD1-C7DCC11AB638}"/>
    <dgm:cxn modelId="{EAFB4FEE-3391-44C3-95AD-61E2486241D3}" type="presOf" srcId="{278564A3-D083-44BB-9CA3-1F068B901B35}" destId="{E79D7A79-4284-4D66-84D8-F4700996BA2F}" srcOrd="0" destOrd="0" presId="urn:microsoft.com/office/officeart/2005/8/layout/vList3"/>
    <dgm:cxn modelId="{B06C66EF-0643-4950-8AB7-D01EFA9518E9}" type="presParOf" srcId="{A8D9AAF2-B524-4632-8153-319D8A4B1712}" destId="{A43C5354-EE4F-4C30-A7BC-37089331FC80}" srcOrd="0" destOrd="0" presId="urn:microsoft.com/office/officeart/2005/8/layout/vList3"/>
    <dgm:cxn modelId="{E6FF83C7-E1FA-4566-91A9-4283A6CCBF84}" type="presParOf" srcId="{A43C5354-EE4F-4C30-A7BC-37089331FC80}" destId="{84ADCF40-DC4F-4952-9B09-0A4F72731381}" srcOrd="0" destOrd="0" presId="urn:microsoft.com/office/officeart/2005/8/layout/vList3"/>
    <dgm:cxn modelId="{F025A327-BD27-4ED7-8B76-6B6C3AB51141}" type="presParOf" srcId="{A43C5354-EE4F-4C30-A7BC-37089331FC80}" destId="{509DC598-A036-4E03-8725-48C2F7704EE7}" srcOrd="1" destOrd="0" presId="urn:microsoft.com/office/officeart/2005/8/layout/vList3"/>
    <dgm:cxn modelId="{9D55BA38-0B16-4AE8-8C36-433071832ABC}" type="presParOf" srcId="{A8D9AAF2-B524-4632-8153-319D8A4B1712}" destId="{A864E863-FAF8-4FEF-B7D3-B59658EA33BF}" srcOrd="1" destOrd="0" presId="urn:microsoft.com/office/officeart/2005/8/layout/vList3"/>
    <dgm:cxn modelId="{84077EB1-A965-4187-BA0B-15B97146C4A5}" type="presParOf" srcId="{A8D9AAF2-B524-4632-8153-319D8A4B1712}" destId="{A84CE926-B822-451F-8D4A-DB0DD99D27BD}" srcOrd="2" destOrd="0" presId="urn:microsoft.com/office/officeart/2005/8/layout/vList3"/>
    <dgm:cxn modelId="{28F9888E-B62A-4477-8E99-6F3AB9BAAB47}" type="presParOf" srcId="{A84CE926-B822-451F-8D4A-DB0DD99D27BD}" destId="{2ADAD1EE-90D4-4F2B-8DD4-A4CAAA5B9346}" srcOrd="0" destOrd="0" presId="urn:microsoft.com/office/officeart/2005/8/layout/vList3"/>
    <dgm:cxn modelId="{D4FECF4F-CF46-48B8-B34D-D56C1497FA56}" type="presParOf" srcId="{A84CE926-B822-451F-8D4A-DB0DD99D27BD}" destId="{5DDBC49F-485C-4CB2-BDAE-B42126BFB0A6}" srcOrd="1" destOrd="0" presId="urn:microsoft.com/office/officeart/2005/8/layout/vList3"/>
    <dgm:cxn modelId="{0076EECA-FCA3-4FA6-97B0-1683FBA33723}" type="presParOf" srcId="{A8D9AAF2-B524-4632-8153-319D8A4B1712}" destId="{023E9000-B2B4-435B-848A-E6275AA42B78}" srcOrd="3" destOrd="0" presId="urn:microsoft.com/office/officeart/2005/8/layout/vList3"/>
    <dgm:cxn modelId="{4A8E227A-BED7-4740-AFA6-9DF8AE444F41}" type="presParOf" srcId="{A8D9AAF2-B524-4632-8153-319D8A4B1712}" destId="{84D65FC3-9DE2-4FF1-8FDE-23FA8AF168D1}" srcOrd="4" destOrd="0" presId="urn:microsoft.com/office/officeart/2005/8/layout/vList3"/>
    <dgm:cxn modelId="{1FC8E244-6C62-4E00-A83C-E94647A54364}" type="presParOf" srcId="{84D65FC3-9DE2-4FF1-8FDE-23FA8AF168D1}" destId="{B98586CB-4CA1-4791-B33C-4856B9DBA7DE}" srcOrd="0" destOrd="0" presId="urn:microsoft.com/office/officeart/2005/8/layout/vList3"/>
    <dgm:cxn modelId="{28872420-3794-4C4C-B115-398632C03AB1}" type="presParOf" srcId="{84D65FC3-9DE2-4FF1-8FDE-23FA8AF168D1}" destId="{D61A4C05-51A4-45C0-83E5-C22306AEB419}" srcOrd="1" destOrd="0" presId="urn:microsoft.com/office/officeart/2005/8/layout/vList3"/>
    <dgm:cxn modelId="{B654C1F2-0B7D-4ACB-92D8-5E4A00B060A2}" type="presParOf" srcId="{A8D9AAF2-B524-4632-8153-319D8A4B1712}" destId="{99374E74-167C-4F05-8B24-2B603EB6FE38}" srcOrd="5" destOrd="0" presId="urn:microsoft.com/office/officeart/2005/8/layout/vList3"/>
    <dgm:cxn modelId="{A207751F-7878-46AE-A3F1-66EBBDFD10DB}" type="presParOf" srcId="{A8D9AAF2-B524-4632-8153-319D8A4B1712}" destId="{84414151-7259-40FE-9785-A0322C80B75C}" srcOrd="6" destOrd="0" presId="urn:microsoft.com/office/officeart/2005/8/layout/vList3"/>
    <dgm:cxn modelId="{E8A70040-F2CB-46C7-B169-191F7D6C075B}" type="presParOf" srcId="{84414151-7259-40FE-9785-A0322C80B75C}" destId="{1D3EB7D2-826D-4421-86DC-C30DEB9BF50B}" srcOrd="0" destOrd="0" presId="urn:microsoft.com/office/officeart/2005/8/layout/vList3"/>
    <dgm:cxn modelId="{64CB0BDB-0186-4C4F-A96D-26C5CA9AB736}" type="presParOf" srcId="{84414151-7259-40FE-9785-A0322C80B75C}" destId="{E79D7A79-4284-4D66-84D8-F4700996BA2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04C4C22-A126-437E-9336-62E24CC9F2DE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D57D20-BEBD-4CDA-A085-A06F08C6CA06}">
      <dgm:prSet phldrT="[Text]"/>
      <dgm:spPr/>
      <dgm:t>
        <a:bodyPr/>
        <a:lstStyle/>
        <a:p>
          <a:r>
            <a:rPr lang="en-US" dirty="0"/>
            <a:t>Follow Us:</a:t>
          </a:r>
        </a:p>
      </dgm:t>
    </dgm:pt>
    <dgm:pt modelId="{D39B0704-DAEF-40C0-B862-0ED889B0E36B}" type="parTrans" cxnId="{B5727803-F0A5-4AEE-B59E-2F77094B87ED}">
      <dgm:prSet/>
      <dgm:spPr/>
      <dgm:t>
        <a:bodyPr/>
        <a:lstStyle/>
        <a:p>
          <a:endParaRPr lang="en-US"/>
        </a:p>
      </dgm:t>
    </dgm:pt>
    <dgm:pt modelId="{9DF84A6D-12D4-4362-BD61-26CBDD1B0C3F}" type="sibTrans" cxnId="{B5727803-F0A5-4AEE-B59E-2F77094B87ED}">
      <dgm:prSet/>
      <dgm:spPr/>
      <dgm:t>
        <a:bodyPr/>
        <a:lstStyle/>
        <a:p>
          <a:endParaRPr lang="en-US"/>
        </a:p>
      </dgm:t>
    </dgm:pt>
    <dgm:pt modelId="{49D08CFA-6D4C-4B27-8305-28F44D0F87FC}">
      <dgm:prSet phldrT="[Text]"/>
      <dgm:spPr/>
      <dgm:t>
        <a:bodyPr/>
        <a:lstStyle/>
        <a:p>
          <a:r>
            <a:rPr lang="en-US" dirty="0"/>
            <a:t>Twitter: @</a:t>
          </a:r>
          <a:r>
            <a:rPr lang="en-US" dirty="0" err="1"/>
            <a:t>neoxenos</a:t>
          </a:r>
          <a:endParaRPr lang="en-US" dirty="0"/>
        </a:p>
      </dgm:t>
    </dgm:pt>
    <dgm:pt modelId="{0DBF56AA-8999-4556-9841-610BF28FE07D}" type="parTrans" cxnId="{7CA5A18F-5BBF-4CF9-9E09-AD38644AA6B6}">
      <dgm:prSet/>
      <dgm:spPr/>
      <dgm:t>
        <a:bodyPr/>
        <a:lstStyle/>
        <a:p>
          <a:endParaRPr lang="en-US"/>
        </a:p>
      </dgm:t>
    </dgm:pt>
    <dgm:pt modelId="{BFF22F6E-CA15-4129-A111-718500E2BCC8}" type="sibTrans" cxnId="{7CA5A18F-5BBF-4CF9-9E09-AD38644AA6B6}">
      <dgm:prSet/>
      <dgm:spPr/>
      <dgm:t>
        <a:bodyPr/>
        <a:lstStyle/>
        <a:p>
          <a:endParaRPr lang="en-US"/>
        </a:p>
      </dgm:t>
    </dgm:pt>
    <dgm:pt modelId="{8E3FEF5E-E80A-4D85-AF1A-219DAC576B3F}">
      <dgm:prSet phldrT="[Text]"/>
      <dgm:spPr/>
      <dgm:t>
        <a:bodyPr/>
        <a:lstStyle/>
        <a:p>
          <a:r>
            <a:rPr lang="en-US" dirty="0"/>
            <a:t>Facebook:</a:t>
          </a:r>
          <a:br>
            <a:rPr lang="en-US" dirty="0"/>
          </a:br>
          <a:r>
            <a:rPr lang="en-US" dirty="0"/>
            <a:t>Join the NeoXenos Group</a:t>
          </a:r>
        </a:p>
      </dgm:t>
    </dgm:pt>
    <dgm:pt modelId="{91D9FEBE-D215-4008-AB2C-CBE429D487AA}" type="parTrans" cxnId="{9990E90F-3C73-4D17-98BD-1C7F4764C0A3}">
      <dgm:prSet/>
      <dgm:spPr/>
      <dgm:t>
        <a:bodyPr/>
        <a:lstStyle/>
        <a:p>
          <a:endParaRPr lang="en-US"/>
        </a:p>
      </dgm:t>
    </dgm:pt>
    <dgm:pt modelId="{48380C56-19CE-44A2-B7A5-84385FE012AC}" type="sibTrans" cxnId="{9990E90F-3C73-4D17-98BD-1C7F4764C0A3}">
      <dgm:prSet/>
      <dgm:spPr/>
      <dgm:t>
        <a:bodyPr/>
        <a:lstStyle/>
        <a:p>
          <a:endParaRPr lang="en-US"/>
        </a:p>
      </dgm:t>
    </dgm:pt>
    <dgm:pt modelId="{76B0DE02-5B38-4966-9D85-05439E071DBA}" type="pres">
      <dgm:prSet presAssocID="{304C4C22-A126-437E-9336-62E24CC9F2DE}" presName="theList" presStyleCnt="0">
        <dgm:presLayoutVars>
          <dgm:dir/>
          <dgm:animLvl val="lvl"/>
          <dgm:resizeHandles val="exact"/>
        </dgm:presLayoutVars>
      </dgm:prSet>
      <dgm:spPr/>
    </dgm:pt>
    <dgm:pt modelId="{1C55E104-9958-4055-BF27-DA0F66317508}" type="pres">
      <dgm:prSet presAssocID="{1BD57D20-BEBD-4CDA-A085-A06F08C6CA06}" presName="compNode" presStyleCnt="0"/>
      <dgm:spPr/>
    </dgm:pt>
    <dgm:pt modelId="{4C682BB4-96B0-4699-8C2C-215D3A665AD1}" type="pres">
      <dgm:prSet presAssocID="{1BD57D20-BEBD-4CDA-A085-A06F08C6CA06}" presName="aNode" presStyleLbl="bgShp" presStyleIdx="0" presStyleCnt="1"/>
      <dgm:spPr/>
    </dgm:pt>
    <dgm:pt modelId="{1DAFBD08-EE94-403C-AA62-94FEC05EC745}" type="pres">
      <dgm:prSet presAssocID="{1BD57D20-BEBD-4CDA-A085-A06F08C6CA06}" presName="textNode" presStyleLbl="bgShp" presStyleIdx="0" presStyleCnt="1"/>
      <dgm:spPr/>
    </dgm:pt>
    <dgm:pt modelId="{A6BA0124-FFB4-4246-8136-5F267C13B9AC}" type="pres">
      <dgm:prSet presAssocID="{1BD57D20-BEBD-4CDA-A085-A06F08C6CA06}" presName="compChildNode" presStyleCnt="0"/>
      <dgm:spPr/>
    </dgm:pt>
    <dgm:pt modelId="{2085DA04-C1B3-4028-8C6C-C8071B0D7FC3}" type="pres">
      <dgm:prSet presAssocID="{1BD57D20-BEBD-4CDA-A085-A06F08C6CA06}" presName="theInnerList" presStyleCnt="0"/>
      <dgm:spPr/>
    </dgm:pt>
    <dgm:pt modelId="{1D9B4514-498F-4560-B188-E34B811F4DF5}" type="pres">
      <dgm:prSet presAssocID="{49D08CFA-6D4C-4B27-8305-28F44D0F87FC}" presName="childNode" presStyleLbl="node1" presStyleIdx="0" presStyleCnt="2">
        <dgm:presLayoutVars>
          <dgm:bulletEnabled val="1"/>
        </dgm:presLayoutVars>
      </dgm:prSet>
      <dgm:spPr/>
    </dgm:pt>
    <dgm:pt modelId="{7FB501C1-52B2-44D4-82A4-4F91F28C6E36}" type="pres">
      <dgm:prSet presAssocID="{49D08CFA-6D4C-4B27-8305-28F44D0F87FC}" presName="aSpace2" presStyleCnt="0"/>
      <dgm:spPr/>
    </dgm:pt>
    <dgm:pt modelId="{90B608B0-3FC5-41E1-BA9B-456B159E1902}" type="pres">
      <dgm:prSet presAssocID="{8E3FEF5E-E80A-4D85-AF1A-219DAC576B3F}" presName="childNode" presStyleLbl="node1" presStyleIdx="1" presStyleCnt="2">
        <dgm:presLayoutVars>
          <dgm:bulletEnabled val="1"/>
        </dgm:presLayoutVars>
      </dgm:prSet>
      <dgm:spPr/>
    </dgm:pt>
  </dgm:ptLst>
  <dgm:cxnLst>
    <dgm:cxn modelId="{B5727803-F0A5-4AEE-B59E-2F77094B87ED}" srcId="{304C4C22-A126-437E-9336-62E24CC9F2DE}" destId="{1BD57D20-BEBD-4CDA-A085-A06F08C6CA06}" srcOrd="0" destOrd="0" parTransId="{D39B0704-DAEF-40C0-B862-0ED889B0E36B}" sibTransId="{9DF84A6D-12D4-4362-BD61-26CBDD1B0C3F}"/>
    <dgm:cxn modelId="{9CCD3D06-8C6E-43D8-B6CC-921A9B1AA7FE}" type="presOf" srcId="{304C4C22-A126-437E-9336-62E24CC9F2DE}" destId="{76B0DE02-5B38-4966-9D85-05439E071DBA}" srcOrd="0" destOrd="0" presId="urn:microsoft.com/office/officeart/2005/8/layout/lProcess2"/>
    <dgm:cxn modelId="{9990E90F-3C73-4D17-98BD-1C7F4764C0A3}" srcId="{1BD57D20-BEBD-4CDA-A085-A06F08C6CA06}" destId="{8E3FEF5E-E80A-4D85-AF1A-219DAC576B3F}" srcOrd="1" destOrd="0" parTransId="{91D9FEBE-D215-4008-AB2C-CBE429D487AA}" sibTransId="{48380C56-19CE-44A2-B7A5-84385FE012AC}"/>
    <dgm:cxn modelId="{AF256D29-897A-4675-B0C7-24C0B130AC29}" type="presOf" srcId="{1BD57D20-BEBD-4CDA-A085-A06F08C6CA06}" destId="{4C682BB4-96B0-4699-8C2C-215D3A665AD1}" srcOrd="0" destOrd="0" presId="urn:microsoft.com/office/officeart/2005/8/layout/lProcess2"/>
    <dgm:cxn modelId="{080C2E5F-37CD-4DE8-8472-187F605B0E43}" type="presOf" srcId="{1BD57D20-BEBD-4CDA-A085-A06F08C6CA06}" destId="{1DAFBD08-EE94-403C-AA62-94FEC05EC745}" srcOrd="1" destOrd="0" presId="urn:microsoft.com/office/officeart/2005/8/layout/lProcess2"/>
    <dgm:cxn modelId="{622AB441-F80C-4387-B1A9-7ADBE34D422B}" type="presOf" srcId="{8E3FEF5E-E80A-4D85-AF1A-219DAC576B3F}" destId="{90B608B0-3FC5-41E1-BA9B-456B159E1902}" srcOrd="0" destOrd="0" presId="urn:microsoft.com/office/officeart/2005/8/layout/lProcess2"/>
    <dgm:cxn modelId="{7BCA2154-FB18-46AD-B112-FDBF73C6EF29}" type="presOf" srcId="{49D08CFA-6D4C-4B27-8305-28F44D0F87FC}" destId="{1D9B4514-498F-4560-B188-E34B811F4DF5}" srcOrd="0" destOrd="0" presId="urn:microsoft.com/office/officeart/2005/8/layout/lProcess2"/>
    <dgm:cxn modelId="{7CA5A18F-5BBF-4CF9-9E09-AD38644AA6B6}" srcId="{1BD57D20-BEBD-4CDA-A085-A06F08C6CA06}" destId="{49D08CFA-6D4C-4B27-8305-28F44D0F87FC}" srcOrd="0" destOrd="0" parTransId="{0DBF56AA-8999-4556-9841-610BF28FE07D}" sibTransId="{BFF22F6E-CA15-4129-A111-718500E2BCC8}"/>
    <dgm:cxn modelId="{5F4FC150-7F4C-43B3-8AAE-A958B0D5D46A}" type="presParOf" srcId="{76B0DE02-5B38-4966-9D85-05439E071DBA}" destId="{1C55E104-9958-4055-BF27-DA0F66317508}" srcOrd="0" destOrd="0" presId="urn:microsoft.com/office/officeart/2005/8/layout/lProcess2"/>
    <dgm:cxn modelId="{18ECC83F-ADAF-4F60-B41B-17AA6B1F7852}" type="presParOf" srcId="{1C55E104-9958-4055-BF27-DA0F66317508}" destId="{4C682BB4-96B0-4699-8C2C-215D3A665AD1}" srcOrd="0" destOrd="0" presId="urn:microsoft.com/office/officeart/2005/8/layout/lProcess2"/>
    <dgm:cxn modelId="{87F7993D-A5B1-457E-8A26-7539D3EF5632}" type="presParOf" srcId="{1C55E104-9958-4055-BF27-DA0F66317508}" destId="{1DAFBD08-EE94-403C-AA62-94FEC05EC745}" srcOrd="1" destOrd="0" presId="urn:microsoft.com/office/officeart/2005/8/layout/lProcess2"/>
    <dgm:cxn modelId="{77CDFE40-1F34-41F6-A9CC-747A775BDFFB}" type="presParOf" srcId="{1C55E104-9958-4055-BF27-DA0F66317508}" destId="{A6BA0124-FFB4-4246-8136-5F267C13B9AC}" srcOrd="2" destOrd="0" presId="urn:microsoft.com/office/officeart/2005/8/layout/lProcess2"/>
    <dgm:cxn modelId="{A8E69843-D252-4319-801D-4A0FDB419049}" type="presParOf" srcId="{A6BA0124-FFB4-4246-8136-5F267C13B9AC}" destId="{2085DA04-C1B3-4028-8C6C-C8071B0D7FC3}" srcOrd="0" destOrd="0" presId="urn:microsoft.com/office/officeart/2005/8/layout/lProcess2"/>
    <dgm:cxn modelId="{1EE14060-7DC1-46EB-9300-4D09DFA96BAD}" type="presParOf" srcId="{2085DA04-C1B3-4028-8C6C-C8071B0D7FC3}" destId="{1D9B4514-498F-4560-B188-E34B811F4DF5}" srcOrd="0" destOrd="0" presId="urn:microsoft.com/office/officeart/2005/8/layout/lProcess2"/>
    <dgm:cxn modelId="{095DC43C-9109-4634-AD76-894C60B049D5}" type="presParOf" srcId="{2085DA04-C1B3-4028-8C6C-C8071B0D7FC3}" destId="{7FB501C1-52B2-44D4-82A4-4F91F28C6E36}" srcOrd="1" destOrd="0" presId="urn:microsoft.com/office/officeart/2005/8/layout/lProcess2"/>
    <dgm:cxn modelId="{F7D578D7-D455-4C26-88AB-1C29EA1E2084}" type="presParOf" srcId="{2085DA04-C1B3-4028-8C6C-C8071B0D7FC3}" destId="{90B608B0-3FC5-41E1-BA9B-456B159E1902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9F68A08-3AA2-4C15-BD6A-512988D8E335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74304F6-5196-4042-A9DA-4FF1DE862EE0}">
      <dgm:prSet/>
      <dgm:spPr/>
      <dgm:t>
        <a:bodyPr/>
        <a:lstStyle/>
        <a:p>
          <a:r>
            <a:rPr lang="en-US" dirty="0"/>
            <a:t>Paul’s Letter to the Romans (7:6)</a:t>
          </a:r>
        </a:p>
      </dgm:t>
    </dgm:pt>
    <dgm:pt modelId="{DD3F2893-44FA-46B1-A91D-0A67516D12F8}" type="parTrans" cxnId="{7E844B98-3BAE-4FE1-8B5B-C49BC5C50C9A}">
      <dgm:prSet/>
      <dgm:spPr/>
      <dgm:t>
        <a:bodyPr/>
        <a:lstStyle/>
        <a:p>
          <a:endParaRPr lang="en-US"/>
        </a:p>
      </dgm:t>
    </dgm:pt>
    <dgm:pt modelId="{C82FC9FB-A66F-4397-9A48-C2E9A23BACB5}" type="sibTrans" cxnId="{7E844B98-3BAE-4FE1-8B5B-C49BC5C50C9A}">
      <dgm:prSet/>
      <dgm:spPr/>
      <dgm:t>
        <a:bodyPr/>
        <a:lstStyle/>
        <a:p>
          <a:endParaRPr lang="en-US"/>
        </a:p>
      </dgm:t>
    </dgm:pt>
    <dgm:pt modelId="{18D7FB30-CA64-4D6B-8BEA-16AAA847F5D8}">
      <dgm:prSet/>
      <dgm:spPr/>
      <dgm:t>
        <a:bodyPr/>
        <a:lstStyle/>
        <a:p>
          <a:r>
            <a:rPr lang="en-US" dirty="0"/>
            <a:t>Now we have been </a:t>
          </a:r>
          <a:r>
            <a:rPr lang="en-US" b="1" u="sng" dirty="0"/>
            <a:t>released from the law</a:t>
          </a:r>
          <a:r>
            <a:rPr lang="en-US" dirty="0"/>
            <a:t>, for </a:t>
          </a:r>
          <a:r>
            <a:rPr lang="en-US" b="1" u="sng" dirty="0"/>
            <a:t>we died to it</a:t>
          </a:r>
          <a:r>
            <a:rPr lang="en-US" dirty="0"/>
            <a:t> and are </a:t>
          </a:r>
          <a:r>
            <a:rPr lang="en-US" b="1" u="sng" dirty="0"/>
            <a:t>no longer captive</a:t>
          </a:r>
          <a:r>
            <a:rPr lang="en-US" dirty="0"/>
            <a:t> to its power. </a:t>
          </a:r>
        </a:p>
      </dgm:t>
    </dgm:pt>
    <dgm:pt modelId="{63EF7C20-19F6-4DA8-B8EE-E10E3D0EFD39}" type="parTrans" cxnId="{438E3911-4E10-4D30-AF99-DFF525D4E4C6}">
      <dgm:prSet/>
      <dgm:spPr/>
      <dgm:t>
        <a:bodyPr/>
        <a:lstStyle/>
        <a:p>
          <a:endParaRPr lang="en-US"/>
        </a:p>
      </dgm:t>
    </dgm:pt>
    <dgm:pt modelId="{65A4E83F-C7FD-4CE6-9E74-A51EA185C871}" type="sibTrans" cxnId="{438E3911-4E10-4D30-AF99-DFF525D4E4C6}">
      <dgm:prSet/>
      <dgm:spPr/>
      <dgm:t>
        <a:bodyPr/>
        <a:lstStyle/>
        <a:p>
          <a:endParaRPr lang="en-US"/>
        </a:p>
      </dgm:t>
    </dgm:pt>
    <dgm:pt modelId="{30AC69DD-97BC-4917-9495-EFB417574C55}">
      <dgm:prSet/>
      <dgm:spPr/>
      <dgm:t>
        <a:bodyPr/>
        <a:lstStyle/>
        <a:p>
          <a:r>
            <a:rPr lang="en-US" dirty="0">
              <a:noFill/>
            </a:rPr>
            <a:t>Now we can </a:t>
          </a:r>
          <a:r>
            <a:rPr lang="en-US" b="1" u="sng" dirty="0">
              <a:noFill/>
            </a:rPr>
            <a:t>serve God</a:t>
          </a:r>
          <a:r>
            <a:rPr lang="en-US" dirty="0">
              <a:noFill/>
            </a:rPr>
            <a:t>, </a:t>
          </a:r>
          <a:r>
            <a:rPr lang="en-US" b="1" u="sng" dirty="0">
              <a:noFill/>
            </a:rPr>
            <a:t>not in the old way of obeying the letter of the law</a:t>
          </a:r>
          <a:r>
            <a:rPr lang="en-US" dirty="0">
              <a:noFill/>
            </a:rPr>
            <a:t>, but </a:t>
          </a:r>
          <a:r>
            <a:rPr lang="en-US" b="1" u="sng" dirty="0">
              <a:noFill/>
            </a:rPr>
            <a:t>in the new way of living</a:t>
          </a:r>
          <a:r>
            <a:rPr lang="en-US" dirty="0">
              <a:noFill/>
            </a:rPr>
            <a:t> in the Spirit. </a:t>
          </a:r>
        </a:p>
      </dgm:t>
    </dgm:pt>
    <dgm:pt modelId="{776C6CCF-83B9-43D1-BE36-31A826B5DD16}" type="parTrans" cxnId="{5B5C70E8-6E04-4962-A919-68B64258C062}">
      <dgm:prSet/>
      <dgm:spPr/>
      <dgm:t>
        <a:bodyPr/>
        <a:lstStyle/>
        <a:p>
          <a:endParaRPr lang="en-US"/>
        </a:p>
      </dgm:t>
    </dgm:pt>
    <dgm:pt modelId="{05DB45CD-8128-4E8F-A3D0-F6B94D5F61DA}" type="sibTrans" cxnId="{5B5C70E8-6E04-4962-A919-68B64258C062}">
      <dgm:prSet/>
      <dgm:spPr/>
      <dgm:t>
        <a:bodyPr/>
        <a:lstStyle/>
        <a:p>
          <a:endParaRPr lang="en-US"/>
        </a:p>
      </dgm:t>
    </dgm:pt>
    <dgm:pt modelId="{970336A9-4737-4A7A-8BE2-38FD0A348006}" type="pres">
      <dgm:prSet presAssocID="{89F68A08-3AA2-4C15-BD6A-512988D8E335}" presName="linear" presStyleCnt="0">
        <dgm:presLayoutVars>
          <dgm:animLvl val="lvl"/>
          <dgm:resizeHandles val="exact"/>
        </dgm:presLayoutVars>
      </dgm:prSet>
      <dgm:spPr/>
    </dgm:pt>
    <dgm:pt modelId="{F4EB29F1-F953-421D-9E6D-ECC0C76A46E7}" type="pres">
      <dgm:prSet presAssocID="{A74304F6-5196-4042-A9DA-4FF1DE862EE0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4B7BB478-8030-4764-9AC8-CAB0CF3A377C}" type="pres">
      <dgm:prSet presAssocID="{A74304F6-5196-4042-A9DA-4FF1DE862EE0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438E3911-4E10-4D30-AF99-DFF525D4E4C6}" srcId="{A74304F6-5196-4042-A9DA-4FF1DE862EE0}" destId="{18D7FB30-CA64-4D6B-8BEA-16AAA847F5D8}" srcOrd="0" destOrd="0" parTransId="{63EF7C20-19F6-4DA8-B8EE-E10E3D0EFD39}" sibTransId="{65A4E83F-C7FD-4CE6-9E74-A51EA185C871}"/>
    <dgm:cxn modelId="{3C0FDF3F-B19B-4A40-93AB-3231C2E1F553}" type="presOf" srcId="{18D7FB30-CA64-4D6B-8BEA-16AAA847F5D8}" destId="{4B7BB478-8030-4764-9AC8-CAB0CF3A377C}" srcOrd="0" destOrd="0" presId="urn:microsoft.com/office/officeart/2005/8/layout/vList2"/>
    <dgm:cxn modelId="{DDBE2F6D-09C6-4CCB-932F-22C815FC9F4C}" type="presOf" srcId="{30AC69DD-97BC-4917-9495-EFB417574C55}" destId="{4B7BB478-8030-4764-9AC8-CAB0CF3A377C}" srcOrd="0" destOrd="1" presId="urn:microsoft.com/office/officeart/2005/8/layout/vList2"/>
    <dgm:cxn modelId="{2FA4E47C-4696-447F-8F11-3C98CE80BA99}" type="presOf" srcId="{A74304F6-5196-4042-A9DA-4FF1DE862EE0}" destId="{F4EB29F1-F953-421D-9E6D-ECC0C76A46E7}" srcOrd="0" destOrd="0" presId="urn:microsoft.com/office/officeart/2005/8/layout/vList2"/>
    <dgm:cxn modelId="{7E844B98-3BAE-4FE1-8B5B-C49BC5C50C9A}" srcId="{89F68A08-3AA2-4C15-BD6A-512988D8E335}" destId="{A74304F6-5196-4042-A9DA-4FF1DE862EE0}" srcOrd="0" destOrd="0" parTransId="{DD3F2893-44FA-46B1-A91D-0A67516D12F8}" sibTransId="{C82FC9FB-A66F-4397-9A48-C2E9A23BACB5}"/>
    <dgm:cxn modelId="{317E31CC-C25C-4E9D-A5B7-C4529C2EE7F5}" type="presOf" srcId="{89F68A08-3AA2-4C15-BD6A-512988D8E335}" destId="{970336A9-4737-4A7A-8BE2-38FD0A348006}" srcOrd="0" destOrd="0" presId="urn:microsoft.com/office/officeart/2005/8/layout/vList2"/>
    <dgm:cxn modelId="{5B5C70E8-6E04-4962-A919-68B64258C062}" srcId="{A74304F6-5196-4042-A9DA-4FF1DE862EE0}" destId="{30AC69DD-97BC-4917-9495-EFB417574C55}" srcOrd="1" destOrd="0" parTransId="{776C6CCF-83B9-43D1-BE36-31A826B5DD16}" sibTransId="{05DB45CD-8128-4E8F-A3D0-F6B94D5F61DA}"/>
    <dgm:cxn modelId="{635CC5A8-A07F-4BE0-8251-8BA104FA21C6}" type="presParOf" srcId="{970336A9-4737-4A7A-8BE2-38FD0A348006}" destId="{F4EB29F1-F953-421D-9E6D-ECC0C76A46E7}" srcOrd="0" destOrd="0" presId="urn:microsoft.com/office/officeart/2005/8/layout/vList2"/>
    <dgm:cxn modelId="{26258C6E-7C71-4F5E-A40B-32CB99B38D67}" type="presParOf" srcId="{970336A9-4737-4A7A-8BE2-38FD0A348006}" destId="{4B7BB478-8030-4764-9AC8-CAB0CF3A377C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9807036-318F-4877-80AC-8D8BCFB836FB}" type="doc">
      <dgm:prSet loTypeId="urn:microsoft.com/office/officeart/2005/8/layout/process1" loCatId="process" qsTypeId="urn:microsoft.com/office/officeart/2005/8/quickstyle/simple3" qsCatId="simple" csTypeId="urn:microsoft.com/office/officeart/2005/8/colors/accent1_2" csCatId="accent1" phldr="1"/>
      <dgm:spPr/>
    </dgm:pt>
    <dgm:pt modelId="{9305D215-6445-40D6-A9C8-9F604513CD07}">
      <dgm:prSet phldrT="[Text]"/>
      <dgm:spPr/>
      <dgm:t>
        <a:bodyPr/>
        <a:lstStyle/>
        <a:p>
          <a:r>
            <a:rPr lang="en-US" dirty="0"/>
            <a:t>“RELEASED”</a:t>
          </a:r>
        </a:p>
        <a:p>
          <a:r>
            <a:rPr lang="en-US" dirty="0"/>
            <a:t>from religious rules / rituals</a:t>
          </a:r>
        </a:p>
      </dgm:t>
    </dgm:pt>
    <dgm:pt modelId="{D34448E4-C7E7-46C1-A342-2B48B49EB1AC}" type="parTrans" cxnId="{1EBB3147-930F-4100-9165-56E585716009}">
      <dgm:prSet/>
      <dgm:spPr/>
      <dgm:t>
        <a:bodyPr/>
        <a:lstStyle/>
        <a:p>
          <a:endParaRPr lang="en-US"/>
        </a:p>
      </dgm:t>
    </dgm:pt>
    <dgm:pt modelId="{2C6A995B-1586-48B7-823D-12BF3A433D08}" type="sibTrans" cxnId="{1EBB3147-930F-4100-9165-56E585716009}">
      <dgm:prSet/>
      <dgm:spPr/>
      <dgm:t>
        <a:bodyPr/>
        <a:lstStyle/>
        <a:p>
          <a:endParaRPr lang="en-US"/>
        </a:p>
      </dgm:t>
    </dgm:pt>
    <dgm:pt modelId="{E4B3AC70-6E39-4864-AD6D-6F690FF1DE11}">
      <dgm:prSet phldrT="[Text]"/>
      <dgm:spPr/>
      <dgm:t>
        <a:bodyPr/>
        <a:lstStyle/>
        <a:p>
          <a:r>
            <a:rPr lang="en-US" dirty="0"/>
            <a:t>“DEAD”</a:t>
          </a:r>
        </a:p>
        <a:p>
          <a:r>
            <a:rPr lang="en-US" dirty="0"/>
            <a:t>to institutional religion</a:t>
          </a:r>
        </a:p>
      </dgm:t>
    </dgm:pt>
    <dgm:pt modelId="{B7497283-2D6A-482E-882C-E8257EB3F47A}" type="parTrans" cxnId="{92E92E8A-B7ED-42B1-80EA-A66243CD7869}">
      <dgm:prSet/>
      <dgm:spPr/>
      <dgm:t>
        <a:bodyPr/>
        <a:lstStyle/>
        <a:p>
          <a:endParaRPr lang="en-US"/>
        </a:p>
      </dgm:t>
    </dgm:pt>
    <dgm:pt modelId="{9D1CDFAD-26E3-4848-9703-C532D5012FF2}" type="sibTrans" cxnId="{92E92E8A-B7ED-42B1-80EA-A66243CD7869}">
      <dgm:prSet/>
      <dgm:spPr/>
      <dgm:t>
        <a:bodyPr/>
        <a:lstStyle/>
        <a:p>
          <a:endParaRPr lang="en-US"/>
        </a:p>
      </dgm:t>
    </dgm:pt>
    <dgm:pt modelId="{FE8A568A-9A61-4747-8CC7-1FEB79F2FBC7}">
      <dgm:prSet phldrT="[Text]" custT="1"/>
      <dgm:spPr/>
      <dgm:t>
        <a:bodyPr/>
        <a:lstStyle/>
        <a:p>
          <a:r>
            <a:rPr lang="en-US" sz="3400" dirty="0"/>
            <a:t>NOT CAPTIVE</a:t>
          </a:r>
        </a:p>
        <a:p>
          <a:r>
            <a:rPr lang="en-US" sz="3400" dirty="0"/>
            <a:t>means </a:t>
          </a:r>
          <a:r>
            <a:rPr lang="en-US" sz="4400" b="1" dirty="0"/>
            <a:t>FREEDOM</a:t>
          </a:r>
          <a:endParaRPr lang="en-US" sz="3400" b="1" dirty="0"/>
        </a:p>
      </dgm:t>
    </dgm:pt>
    <dgm:pt modelId="{EFB09D85-103E-4F26-9F01-6AFFB797939B}" type="parTrans" cxnId="{CE9A64AD-C919-4766-B293-C33ABBFE9994}">
      <dgm:prSet/>
      <dgm:spPr/>
      <dgm:t>
        <a:bodyPr/>
        <a:lstStyle/>
        <a:p>
          <a:endParaRPr lang="en-US"/>
        </a:p>
      </dgm:t>
    </dgm:pt>
    <dgm:pt modelId="{D3077EBB-2562-4299-B2A2-66FD25301F92}" type="sibTrans" cxnId="{CE9A64AD-C919-4766-B293-C33ABBFE9994}">
      <dgm:prSet/>
      <dgm:spPr/>
      <dgm:t>
        <a:bodyPr/>
        <a:lstStyle/>
        <a:p>
          <a:endParaRPr lang="en-US"/>
        </a:p>
      </dgm:t>
    </dgm:pt>
    <dgm:pt modelId="{3355F38E-D7B1-4854-BC55-6AA07D9590A7}" type="pres">
      <dgm:prSet presAssocID="{69807036-318F-4877-80AC-8D8BCFB836FB}" presName="Name0" presStyleCnt="0">
        <dgm:presLayoutVars>
          <dgm:dir/>
          <dgm:resizeHandles val="exact"/>
        </dgm:presLayoutVars>
      </dgm:prSet>
      <dgm:spPr/>
    </dgm:pt>
    <dgm:pt modelId="{E47C50D2-F5E9-45D9-95E3-85AC11422F59}" type="pres">
      <dgm:prSet presAssocID="{9305D215-6445-40D6-A9C8-9F604513CD07}" presName="node" presStyleLbl="node1" presStyleIdx="0" presStyleCnt="3">
        <dgm:presLayoutVars>
          <dgm:bulletEnabled val="1"/>
        </dgm:presLayoutVars>
      </dgm:prSet>
      <dgm:spPr/>
    </dgm:pt>
    <dgm:pt modelId="{9EC17A36-B8DC-4A60-A7E8-43951B7B2265}" type="pres">
      <dgm:prSet presAssocID="{2C6A995B-1586-48B7-823D-12BF3A433D08}" presName="sibTrans" presStyleLbl="sibTrans2D1" presStyleIdx="0" presStyleCnt="2"/>
      <dgm:spPr/>
    </dgm:pt>
    <dgm:pt modelId="{31AAD318-2582-4098-83FD-B2E70009011F}" type="pres">
      <dgm:prSet presAssocID="{2C6A995B-1586-48B7-823D-12BF3A433D08}" presName="connectorText" presStyleLbl="sibTrans2D1" presStyleIdx="0" presStyleCnt="2"/>
      <dgm:spPr/>
    </dgm:pt>
    <dgm:pt modelId="{BAF46587-3F96-4684-8F51-B6B4A02FAC64}" type="pres">
      <dgm:prSet presAssocID="{E4B3AC70-6E39-4864-AD6D-6F690FF1DE11}" presName="node" presStyleLbl="node1" presStyleIdx="1" presStyleCnt="3">
        <dgm:presLayoutVars>
          <dgm:bulletEnabled val="1"/>
        </dgm:presLayoutVars>
      </dgm:prSet>
      <dgm:spPr/>
    </dgm:pt>
    <dgm:pt modelId="{096C5C69-97AB-4EAA-9A7F-CEF28EF5E1D4}" type="pres">
      <dgm:prSet presAssocID="{9D1CDFAD-26E3-4848-9703-C532D5012FF2}" presName="sibTrans" presStyleLbl="sibTrans2D1" presStyleIdx="1" presStyleCnt="2"/>
      <dgm:spPr/>
    </dgm:pt>
    <dgm:pt modelId="{5B036B91-D320-48A5-B92E-9B514984B95D}" type="pres">
      <dgm:prSet presAssocID="{9D1CDFAD-26E3-4848-9703-C532D5012FF2}" presName="connectorText" presStyleLbl="sibTrans2D1" presStyleIdx="1" presStyleCnt="2"/>
      <dgm:spPr/>
    </dgm:pt>
    <dgm:pt modelId="{1FE76C68-56C4-4F48-A3F4-5442415891EB}" type="pres">
      <dgm:prSet presAssocID="{FE8A568A-9A61-4747-8CC7-1FEB79F2FBC7}" presName="node" presStyleLbl="node1" presStyleIdx="2" presStyleCnt="3">
        <dgm:presLayoutVars>
          <dgm:bulletEnabled val="1"/>
        </dgm:presLayoutVars>
      </dgm:prSet>
      <dgm:spPr/>
    </dgm:pt>
  </dgm:ptLst>
  <dgm:cxnLst>
    <dgm:cxn modelId="{5D6ED83A-2198-4F78-A8CE-85E056CD69E0}" type="presOf" srcId="{FE8A568A-9A61-4747-8CC7-1FEB79F2FBC7}" destId="{1FE76C68-56C4-4F48-A3F4-5442415891EB}" srcOrd="0" destOrd="0" presId="urn:microsoft.com/office/officeart/2005/8/layout/process1"/>
    <dgm:cxn modelId="{05E3F743-7190-4C36-A482-57C8E2C32E1C}" type="presOf" srcId="{E4B3AC70-6E39-4864-AD6D-6F690FF1DE11}" destId="{BAF46587-3F96-4684-8F51-B6B4A02FAC64}" srcOrd="0" destOrd="0" presId="urn:microsoft.com/office/officeart/2005/8/layout/process1"/>
    <dgm:cxn modelId="{1EBB3147-930F-4100-9165-56E585716009}" srcId="{69807036-318F-4877-80AC-8D8BCFB836FB}" destId="{9305D215-6445-40D6-A9C8-9F604513CD07}" srcOrd="0" destOrd="0" parTransId="{D34448E4-C7E7-46C1-A342-2B48B49EB1AC}" sibTransId="{2C6A995B-1586-48B7-823D-12BF3A433D08}"/>
    <dgm:cxn modelId="{88993B77-DA39-4A45-9A42-895CAD8D06D8}" type="presOf" srcId="{69807036-318F-4877-80AC-8D8BCFB836FB}" destId="{3355F38E-D7B1-4854-BC55-6AA07D9590A7}" srcOrd="0" destOrd="0" presId="urn:microsoft.com/office/officeart/2005/8/layout/process1"/>
    <dgm:cxn modelId="{ECA9D286-92C2-4416-95A9-17FA0A6814B8}" type="presOf" srcId="{9305D215-6445-40D6-A9C8-9F604513CD07}" destId="{E47C50D2-F5E9-45D9-95E3-85AC11422F59}" srcOrd="0" destOrd="0" presId="urn:microsoft.com/office/officeart/2005/8/layout/process1"/>
    <dgm:cxn modelId="{92E92E8A-B7ED-42B1-80EA-A66243CD7869}" srcId="{69807036-318F-4877-80AC-8D8BCFB836FB}" destId="{E4B3AC70-6E39-4864-AD6D-6F690FF1DE11}" srcOrd="1" destOrd="0" parTransId="{B7497283-2D6A-482E-882C-E8257EB3F47A}" sibTransId="{9D1CDFAD-26E3-4848-9703-C532D5012FF2}"/>
    <dgm:cxn modelId="{D3D20290-AF1D-43FC-8771-F2D283D890BD}" type="presOf" srcId="{9D1CDFAD-26E3-4848-9703-C532D5012FF2}" destId="{5B036B91-D320-48A5-B92E-9B514984B95D}" srcOrd="1" destOrd="0" presId="urn:microsoft.com/office/officeart/2005/8/layout/process1"/>
    <dgm:cxn modelId="{8616FB9A-C587-417D-9C1F-E43EC3ABEC5D}" type="presOf" srcId="{9D1CDFAD-26E3-4848-9703-C532D5012FF2}" destId="{096C5C69-97AB-4EAA-9A7F-CEF28EF5E1D4}" srcOrd="0" destOrd="0" presId="urn:microsoft.com/office/officeart/2005/8/layout/process1"/>
    <dgm:cxn modelId="{CE9A64AD-C919-4766-B293-C33ABBFE9994}" srcId="{69807036-318F-4877-80AC-8D8BCFB836FB}" destId="{FE8A568A-9A61-4747-8CC7-1FEB79F2FBC7}" srcOrd="2" destOrd="0" parTransId="{EFB09D85-103E-4F26-9F01-6AFFB797939B}" sibTransId="{D3077EBB-2562-4299-B2A2-66FD25301F92}"/>
    <dgm:cxn modelId="{43874CD7-106D-4C7D-A700-441048A6F8E8}" type="presOf" srcId="{2C6A995B-1586-48B7-823D-12BF3A433D08}" destId="{9EC17A36-B8DC-4A60-A7E8-43951B7B2265}" srcOrd="0" destOrd="0" presId="urn:microsoft.com/office/officeart/2005/8/layout/process1"/>
    <dgm:cxn modelId="{6806DBE2-CF05-4BAC-BD10-5B18FE9ED7EC}" type="presOf" srcId="{2C6A995B-1586-48B7-823D-12BF3A433D08}" destId="{31AAD318-2582-4098-83FD-B2E70009011F}" srcOrd="1" destOrd="0" presId="urn:microsoft.com/office/officeart/2005/8/layout/process1"/>
    <dgm:cxn modelId="{CB37FC24-F00A-42B8-A64C-D41C1C6607B8}" type="presParOf" srcId="{3355F38E-D7B1-4854-BC55-6AA07D9590A7}" destId="{E47C50D2-F5E9-45D9-95E3-85AC11422F59}" srcOrd="0" destOrd="0" presId="urn:microsoft.com/office/officeart/2005/8/layout/process1"/>
    <dgm:cxn modelId="{03838525-4669-4C45-8860-E83E6D2DC8A8}" type="presParOf" srcId="{3355F38E-D7B1-4854-BC55-6AA07D9590A7}" destId="{9EC17A36-B8DC-4A60-A7E8-43951B7B2265}" srcOrd="1" destOrd="0" presId="urn:microsoft.com/office/officeart/2005/8/layout/process1"/>
    <dgm:cxn modelId="{388D7E7A-61BC-4162-8ECE-03E2FBF683B5}" type="presParOf" srcId="{9EC17A36-B8DC-4A60-A7E8-43951B7B2265}" destId="{31AAD318-2582-4098-83FD-B2E70009011F}" srcOrd="0" destOrd="0" presId="urn:microsoft.com/office/officeart/2005/8/layout/process1"/>
    <dgm:cxn modelId="{9D90F56C-612A-4791-B182-BD64D3CFD082}" type="presParOf" srcId="{3355F38E-D7B1-4854-BC55-6AA07D9590A7}" destId="{BAF46587-3F96-4684-8F51-B6B4A02FAC64}" srcOrd="2" destOrd="0" presId="urn:microsoft.com/office/officeart/2005/8/layout/process1"/>
    <dgm:cxn modelId="{77E0FB8F-6925-4C12-9F24-35590342BDA8}" type="presParOf" srcId="{3355F38E-D7B1-4854-BC55-6AA07D9590A7}" destId="{096C5C69-97AB-4EAA-9A7F-CEF28EF5E1D4}" srcOrd="3" destOrd="0" presId="urn:microsoft.com/office/officeart/2005/8/layout/process1"/>
    <dgm:cxn modelId="{43815681-6D81-4B2A-8817-5714832A7A48}" type="presParOf" srcId="{096C5C69-97AB-4EAA-9A7F-CEF28EF5E1D4}" destId="{5B036B91-D320-48A5-B92E-9B514984B95D}" srcOrd="0" destOrd="0" presId="urn:microsoft.com/office/officeart/2005/8/layout/process1"/>
    <dgm:cxn modelId="{A1119E55-883B-4671-9C2F-53364ECC6005}" type="presParOf" srcId="{3355F38E-D7B1-4854-BC55-6AA07D9590A7}" destId="{1FE76C68-56C4-4F48-A3F4-5442415891E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9F68A08-3AA2-4C15-BD6A-512988D8E335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74304F6-5196-4042-A9DA-4FF1DE862EE0}">
      <dgm:prSet/>
      <dgm:spPr/>
      <dgm:t>
        <a:bodyPr/>
        <a:lstStyle/>
        <a:p>
          <a:r>
            <a:rPr lang="en-US" dirty="0"/>
            <a:t>Paul’s Letter to the Romans (7:6)</a:t>
          </a:r>
        </a:p>
      </dgm:t>
    </dgm:pt>
    <dgm:pt modelId="{DD3F2893-44FA-46B1-A91D-0A67516D12F8}" type="parTrans" cxnId="{7E844B98-3BAE-4FE1-8B5B-C49BC5C50C9A}">
      <dgm:prSet/>
      <dgm:spPr/>
      <dgm:t>
        <a:bodyPr/>
        <a:lstStyle/>
        <a:p>
          <a:endParaRPr lang="en-US"/>
        </a:p>
      </dgm:t>
    </dgm:pt>
    <dgm:pt modelId="{C82FC9FB-A66F-4397-9A48-C2E9A23BACB5}" type="sibTrans" cxnId="{7E844B98-3BAE-4FE1-8B5B-C49BC5C50C9A}">
      <dgm:prSet/>
      <dgm:spPr/>
      <dgm:t>
        <a:bodyPr/>
        <a:lstStyle/>
        <a:p>
          <a:endParaRPr lang="en-US"/>
        </a:p>
      </dgm:t>
    </dgm:pt>
    <dgm:pt modelId="{18D7FB30-CA64-4D6B-8BEA-16AAA847F5D8}">
      <dgm:prSet/>
      <dgm:spPr/>
      <dgm:t>
        <a:bodyPr/>
        <a:lstStyle/>
        <a:p>
          <a:r>
            <a:rPr lang="en-US" dirty="0"/>
            <a:t>Now we can </a:t>
          </a:r>
          <a:r>
            <a:rPr lang="en-US" b="1" u="sng" dirty="0"/>
            <a:t>serve God</a:t>
          </a:r>
          <a:r>
            <a:rPr lang="en-US" dirty="0"/>
            <a:t>, </a:t>
          </a:r>
          <a:r>
            <a:rPr lang="en-US" b="0" u="none" dirty="0"/>
            <a:t>not in the </a:t>
          </a:r>
          <a:r>
            <a:rPr lang="en-US" b="1" u="sng" dirty="0"/>
            <a:t>old way</a:t>
          </a:r>
          <a:r>
            <a:rPr lang="en-US" b="0" u="none" dirty="0"/>
            <a:t> of obeying the letter of the law</a:t>
          </a:r>
          <a:r>
            <a:rPr lang="en-US" dirty="0"/>
            <a:t>, but </a:t>
          </a:r>
          <a:r>
            <a:rPr lang="en-US" b="0" u="none" dirty="0"/>
            <a:t>in </a:t>
          </a:r>
          <a:r>
            <a:rPr lang="en-US" b="1" u="sng" dirty="0"/>
            <a:t>the new way</a:t>
          </a:r>
          <a:r>
            <a:rPr lang="en-US" b="0" u="none" dirty="0"/>
            <a:t> of living </a:t>
          </a:r>
          <a:r>
            <a:rPr lang="en-US" dirty="0"/>
            <a:t>in the Spirit. </a:t>
          </a:r>
          <a:endParaRPr lang="en-US" dirty="0">
            <a:solidFill>
              <a:schemeClr val="accent1"/>
            </a:solidFill>
          </a:endParaRPr>
        </a:p>
      </dgm:t>
    </dgm:pt>
    <dgm:pt modelId="{63EF7C20-19F6-4DA8-B8EE-E10E3D0EFD39}" type="parTrans" cxnId="{438E3911-4E10-4D30-AF99-DFF525D4E4C6}">
      <dgm:prSet/>
      <dgm:spPr/>
      <dgm:t>
        <a:bodyPr/>
        <a:lstStyle/>
        <a:p>
          <a:endParaRPr lang="en-US"/>
        </a:p>
      </dgm:t>
    </dgm:pt>
    <dgm:pt modelId="{65A4E83F-C7FD-4CE6-9E74-A51EA185C871}" type="sibTrans" cxnId="{438E3911-4E10-4D30-AF99-DFF525D4E4C6}">
      <dgm:prSet/>
      <dgm:spPr/>
      <dgm:t>
        <a:bodyPr/>
        <a:lstStyle/>
        <a:p>
          <a:endParaRPr lang="en-US"/>
        </a:p>
      </dgm:t>
    </dgm:pt>
    <dgm:pt modelId="{970336A9-4737-4A7A-8BE2-38FD0A348006}" type="pres">
      <dgm:prSet presAssocID="{89F68A08-3AA2-4C15-BD6A-512988D8E335}" presName="linear" presStyleCnt="0">
        <dgm:presLayoutVars>
          <dgm:animLvl val="lvl"/>
          <dgm:resizeHandles val="exact"/>
        </dgm:presLayoutVars>
      </dgm:prSet>
      <dgm:spPr/>
    </dgm:pt>
    <dgm:pt modelId="{F4EB29F1-F953-421D-9E6D-ECC0C76A46E7}" type="pres">
      <dgm:prSet presAssocID="{A74304F6-5196-4042-A9DA-4FF1DE862EE0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4B7BB478-8030-4764-9AC8-CAB0CF3A377C}" type="pres">
      <dgm:prSet presAssocID="{A74304F6-5196-4042-A9DA-4FF1DE862EE0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438E3911-4E10-4D30-AF99-DFF525D4E4C6}" srcId="{A74304F6-5196-4042-A9DA-4FF1DE862EE0}" destId="{18D7FB30-CA64-4D6B-8BEA-16AAA847F5D8}" srcOrd="0" destOrd="0" parTransId="{63EF7C20-19F6-4DA8-B8EE-E10E3D0EFD39}" sibTransId="{65A4E83F-C7FD-4CE6-9E74-A51EA185C871}"/>
    <dgm:cxn modelId="{3C0FDF3F-B19B-4A40-93AB-3231C2E1F553}" type="presOf" srcId="{18D7FB30-CA64-4D6B-8BEA-16AAA847F5D8}" destId="{4B7BB478-8030-4764-9AC8-CAB0CF3A377C}" srcOrd="0" destOrd="0" presId="urn:microsoft.com/office/officeart/2005/8/layout/vList2"/>
    <dgm:cxn modelId="{2FA4E47C-4696-447F-8F11-3C98CE80BA99}" type="presOf" srcId="{A74304F6-5196-4042-A9DA-4FF1DE862EE0}" destId="{F4EB29F1-F953-421D-9E6D-ECC0C76A46E7}" srcOrd="0" destOrd="0" presId="urn:microsoft.com/office/officeart/2005/8/layout/vList2"/>
    <dgm:cxn modelId="{7E844B98-3BAE-4FE1-8B5B-C49BC5C50C9A}" srcId="{89F68A08-3AA2-4C15-BD6A-512988D8E335}" destId="{A74304F6-5196-4042-A9DA-4FF1DE862EE0}" srcOrd="0" destOrd="0" parTransId="{DD3F2893-44FA-46B1-A91D-0A67516D12F8}" sibTransId="{C82FC9FB-A66F-4397-9A48-C2E9A23BACB5}"/>
    <dgm:cxn modelId="{317E31CC-C25C-4E9D-A5B7-C4529C2EE7F5}" type="presOf" srcId="{89F68A08-3AA2-4C15-BD6A-512988D8E335}" destId="{970336A9-4737-4A7A-8BE2-38FD0A348006}" srcOrd="0" destOrd="0" presId="urn:microsoft.com/office/officeart/2005/8/layout/vList2"/>
    <dgm:cxn modelId="{635CC5A8-A07F-4BE0-8251-8BA104FA21C6}" type="presParOf" srcId="{970336A9-4737-4A7A-8BE2-38FD0A348006}" destId="{F4EB29F1-F953-421D-9E6D-ECC0C76A46E7}" srcOrd="0" destOrd="0" presId="urn:microsoft.com/office/officeart/2005/8/layout/vList2"/>
    <dgm:cxn modelId="{26258C6E-7C71-4F5E-A40B-32CB99B38D67}" type="presParOf" srcId="{970336A9-4737-4A7A-8BE2-38FD0A348006}" destId="{4B7BB478-8030-4764-9AC8-CAB0CF3A377C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26649-39AE-4BA5-BDE6-C6769F377AB2}">
      <dsp:nvSpPr>
        <dsp:cNvPr id="0" name=""/>
        <dsp:cNvSpPr/>
      </dsp:nvSpPr>
      <dsp:spPr>
        <a:xfrm>
          <a:off x="0" y="0"/>
          <a:ext cx="6916468" cy="479238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Profound Unity</a:t>
          </a:r>
        </a:p>
      </dsp:txBody>
      <dsp:txXfrm>
        <a:off x="0" y="0"/>
        <a:ext cx="6916468" cy="1437714"/>
      </dsp:txXfrm>
    </dsp:sp>
    <dsp:sp modelId="{1D353A0E-5331-4C27-A26D-D7AC5F563149}">
      <dsp:nvSpPr>
        <dsp:cNvPr id="0" name=""/>
        <dsp:cNvSpPr/>
      </dsp:nvSpPr>
      <dsp:spPr>
        <a:xfrm>
          <a:off x="691646" y="1438124"/>
          <a:ext cx="5533174" cy="9415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62000"/>
                <a:satMod val="180000"/>
              </a:schemeClr>
            </a:gs>
            <a:gs pos="65000">
              <a:schemeClr val="accent2">
                <a:hueOff val="0"/>
                <a:satOff val="0"/>
                <a:lumOff val="0"/>
                <a:alphaOff val="0"/>
                <a:tint val="32000"/>
                <a:satMod val="25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23000"/>
                <a:satMod val="30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85725" rIns="114300" bIns="8572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66 books, 30+ authors</a:t>
          </a:r>
        </a:p>
      </dsp:txBody>
      <dsp:txXfrm>
        <a:off x="719222" y="1465700"/>
        <a:ext cx="5478022" cy="886359"/>
      </dsp:txXfrm>
    </dsp:sp>
    <dsp:sp modelId="{56358C4D-5905-4055-B110-5456D90F0EEA}">
      <dsp:nvSpPr>
        <dsp:cNvPr id="0" name=""/>
        <dsp:cNvSpPr/>
      </dsp:nvSpPr>
      <dsp:spPr>
        <a:xfrm>
          <a:off x="691646" y="2524483"/>
          <a:ext cx="5533174" cy="9415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62000"/>
                <a:satMod val="180000"/>
              </a:schemeClr>
            </a:gs>
            <a:gs pos="65000">
              <a:schemeClr val="accent2">
                <a:hueOff val="0"/>
                <a:satOff val="0"/>
                <a:lumOff val="0"/>
                <a:alphaOff val="0"/>
                <a:tint val="32000"/>
                <a:satMod val="25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23000"/>
                <a:satMod val="30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85725" rIns="114300" bIns="8572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Different backgrounds</a:t>
          </a:r>
        </a:p>
      </dsp:txBody>
      <dsp:txXfrm>
        <a:off x="719222" y="2552059"/>
        <a:ext cx="5478022" cy="886359"/>
      </dsp:txXfrm>
    </dsp:sp>
    <dsp:sp modelId="{00095F26-7BB4-49ED-AA13-53132CA86C04}">
      <dsp:nvSpPr>
        <dsp:cNvPr id="0" name=""/>
        <dsp:cNvSpPr/>
      </dsp:nvSpPr>
      <dsp:spPr>
        <a:xfrm>
          <a:off x="691646" y="3610842"/>
          <a:ext cx="5533174" cy="9415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62000"/>
                <a:satMod val="180000"/>
              </a:schemeClr>
            </a:gs>
            <a:gs pos="65000">
              <a:schemeClr val="accent2">
                <a:hueOff val="0"/>
                <a:satOff val="0"/>
                <a:lumOff val="0"/>
                <a:alphaOff val="0"/>
                <a:tint val="32000"/>
                <a:satMod val="25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23000"/>
                <a:satMod val="30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85725" rIns="114300" bIns="8572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1 Story</a:t>
          </a:r>
        </a:p>
      </dsp:txBody>
      <dsp:txXfrm>
        <a:off x="719222" y="3638418"/>
        <a:ext cx="5478022" cy="8863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94C4A3-A8F6-4A66-B7F6-32E89DD64ADD}">
      <dsp:nvSpPr>
        <dsp:cNvPr id="0" name=""/>
        <dsp:cNvSpPr/>
      </dsp:nvSpPr>
      <dsp:spPr>
        <a:xfrm>
          <a:off x="0" y="444650"/>
          <a:ext cx="8128000" cy="13671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 dirty="0"/>
            <a:t>Over 25,000 Ancient MSS</a:t>
          </a:r>
        </a:p>
      </dsp:txBody>
      <dsp:txXfrm>
        <a:off x="66738" y="511388"/>
        <a:ext cx="7994524" cy="12336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6465D1-5248-410F-89B4-42EB270A21EC}">
      <dsp:nvSpPr>
        <dsp:cNvPr id="0" name=""/>
        <dsp:cNvSpPr/>
      </dsp:nvSpPr>
      <dsp:spPr>
        <a:xfrm>
          <a:off x="0" y="38985"/>
          <a:ext cx="3611609" cy="21669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Boring!</a:t>
          </a:r>
        </a:p>
      </dsp:txBody>
      <dsp:txXfrm>
        <a:off x="0" y="38985"/>
        <a:ext cx="3611609" cy="2166966"/>
      </dsp:txXfrm>
    </dsp:sp>
    <dsp:sp modelId="{B632ED8A-2719-4FD4-924C-F228169BDB2C}">
      <dsp:nvSpPr>
        <dsp:cNvPr id="0" name=""/>
        <dsp:cNvSpPr/>
      </dsp:nvSpPr>
      <dsp:spPr>
        <a:xfrm>
          <a:off x="3972771" y="38985"/>
          <a:ext cx="3611609" cy="21669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Full of Contradictions</a:t>
          </a:r>
        </a:p>
      </dsp:txBody>
      <dsp:txXfrm>
        <a:off x="3972771" y="38985"/>
        <a:ext cx="3611609" cy="2166966"/>
      </dsp:txXfrm>
    </dsp:sp>
    <dsp:sp modelId="{BF9B0A94-63AD-481D-9287-D33F19F1C001}">
      <dsp:nvSpPr>
        <dsp:cNvPr id="0" name=""/>
        <dsp:cNvSpPr/>
      </dsp:nvSpPr>
      <dsp:spPr>
        <a:xfrm>
          <a:off x="7945542" y="38985"/>
          <a:ext cx="3611609" cy="21669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Too Complicated</a:t>
          </a:r>
        </a:p>
      </dsp:txBody>
      <dsp:txXfrm>
        <a:off x="7945542" y="38985"/>
        <a:ext cx="3611609" cy="2166966"/>
      </dsp:txXfrm>
    </dsp:sp>
    <dsp:sp modelId="{B9B81B1A-1CA7-47C1-A686-EC055C0E9535}">
      <dsp:nvSpPr>
        <dsp:cNvPr id="0" name=""/>
        <dsp:cNvSpPr/>
      </dsp:nvSpPr>
      <dsp:spPr>
        <a:xfrm>
          <a:off x="0" y="2567113"/>
          <a:ext cx="3611609" cy="21669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Says whatever you want</a:t>
          </a:r>
        </a:p>
      </dsp:txBody>
      <dsp:txXfrm>
        <a:off x="0" y="2567113"/>
        <a:ext cx="3611609" cy="2166966"/>
      </dsp:txXfrm>
    </dsp:sp>
    <dsp:sp modelId="{44D651DA-4C83-43E1-91E1-54152F9A0C9B}">
      <dsp:nvSpPr>
        <dsp:cNvPr id="0" name=""/>
        <dsp:cNvSpPr/>
      </dsp:nvSpPr>
      <dsp:spPr>
        <a:xfrm>
          <a:off x="3972771" y="2567113"/>
          <a:ext cx="3611609" cy="21669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Myths, legends, unscientific</a:t>
          </a:r>
        </a:p>
      </dsp:txBody>
      <dsp:txXfrm>
        <a:off x="3972771" y="2567113"/>
        <a:ext cx="3611609" cy="2166966"/>
      </dsp:txXfrm>
    </dsp:sp>
    <dsp:sp modelId="{84D2590A-F63C-42F1-A1F7-D53F5541FB34}">
      <dsp:nvSpPr>
        <dsp:cNvPr id="0" name=""/>
        <dsp:cNvSpPr/>
      </dsp:nvSpPr>
      <dsp:spPr>
        <a:xfrm>
          <a:off x="7945542" y="2567113"/>
          <a:ext cx="3611609" cy="21669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Unknown original text</a:t>
          </a:r>
          <a:endParaRPr lang="en-US" sz="4300" kern="1200" dirty="0"/>
        </a:p>
      </dsp:txBody>
      <dsp:txXfrm>
        <a:off x="7945542" y="2567113"/>
        <a:ext cx="3611609" cy="21669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E4822-4CAB-4167-BAD4-75DBE7C7CB70}">
      <dsp:nvSpPr>
        <dsp:cNvPr id="0" name=""/>
        <dsp:cNvSpPr/>
      </dsp:nvSpPr>
      <dsp:spPr>
        <a:xfrm>
          <a:off x="514773" y="71721"/>
          <a:ext cx="6672546" cy="4644102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6000" r="-6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E3EE9C-A14A-46E6-89D0-3B0E37D3F2CC}">
      <dsp:nvSpPr>
        <dsp:cNvPr id="0" name=""/>
        <dsp:cNvSpPr/>
      </dsp:nvSpPr>
      <dsp:spPr>
        <a:xfrm>
          <a:off x="1863479" y="3965185"/>
          <a:ext cx="5749747" cy="138176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6500" kern="1200" dirty="0"/>
            <a:t>BART</a:t>
          </a:r>
        </a:p>
      </dsp:txBody>
      <dsp:txXfrm>
        <a:off x="1863479" y="3965185"/>
        <a:ext cx="5749747" cy="13817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9DC598-A036-4E03-8725-48C2F7704EE7}">
      <dsp:nvSpPr>
        <dsp:cNvPr id="0" name=""/>
        <dsp:cNvSpPr/>
      </dsp:nvSpPr>
      <dsp:spPr>
        <a:xfrm rot="10800000">
          <a:off x="1806677" y="641"/>
          <a:ext cx="6264330" cy="91528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3613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Get a Good Translation</a:t>
          </a:r>
        </a:p>
      </dsp:txBody>
      <dsp:txXfrm rot="10800000">
        <a:off x="2035497" y="641"/>
        <a:ext cx="6035510" cy="915280"/>
      </dsp:txXfrm>
    </dsp:sp>
    <dsp:sp modelId="{84ADCF40-DC4F-4952-9B09-0A4F72731381}">
      <dsp:nvSpPr>
        <dsp:cNvPr id="0" name=""/>
        <dsp:cNvSpPr/>
      </dsp:nvSpPr>
      <dsp:spPr>
        <a:xfrm>
          <a:off x="1349037" y="641"/>
          <a:ext cx="915280" cy="915280"/>
        </a:xfrm>
        <a:prstGeom prst="ellipse">
          <a:avLst/>
        </a:prstGeom>
        <a:blipFill>
          <a:blip xmlns:r="http://schemas.openxmlformats.org/officeDocument/2006/relationships" r:embed="rId1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DBC49F-485C-4CB2-BDAE-B42126BFB0A6}">
      <dsp:nvSpPr>
        <dsp:cNvPr id="0" name=""/>
        <dsp:cNvSpPr/>
      </dsp:nvSpPr>
      <dsp:spPr>
        <a:xfrm rot="10800000">
          <a:off x="1806677" y="1189140"/>
          <a:ext cx="6264330" cy="91528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3613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READ it!</a:t>
          </a:r>
        </a:p>
      </dsp:txBody>
      <dsp:txXfrm rot="10800000">
        <a:off x="2035497" y="1189140"/>
        <a:ext cx="6035510" cy="915280"/>
      </dsp:txXfrm>
    </dsp:sp>
    <dsp:sp modelId="{2ADAD1EE-90D4-4F2B-8DD4-A4CAAA5B9346}">
      <dsp:nvSpPr>
        <dsp:cNvPr id="0" name=""/>
        <dsp:cNvSpPr/>
      </dsp:nvSpPr>
      <dsp:spPr>
        <a:xfrm>
          <a:off x="1349037" y="1189140"/>
          <a:ext cx="915280" cy="915280"/>
        </a:xfrm>
        <a:prstGeom prst="ellipse">
          <a:avLst/>
        </a:prstGeom>
        <a:blipFill>
          <a:blip xmlns:r="http://schemas.openxmlformats.org/officeDocument/2006/relationships"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1A4C05-51A4-45C0-83E5-C22306AEB419}">
      <dsp:nvSpPr>
        <dsp:cNvPr id="0" name=""/>
        <dsp:cNvSpPr/>
      </dsp:nvSpPr>
      <dsp:spPr>
        <a:xfrm rot="10800000">
          <a:off x="1806677" y="2377639"/>
          <a:ext cx="6264330" cy="91528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3613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Study what you don’t understand</a:t>
          </a:r>
        </a:p>
      </dsp:txBody>
      <dsp:txXfrm rot="10800000">
        <a:off x="2035497" y="2377639"/>
        <a:ext cx="6035510" cy="915280"/>
      </dsp:txXfrm>
    </dsp:sp>
    <dsp:sp modelId="{B98586CB-4CA1-4791-B33C-4856B9DBA7DE}">
      <dsp:nvSpPr>
        <dsp:cNvPr id="0" name=""/>
        <dsp:cNvSpPr/>
      </dsp:nvSpPr>
      <dsp:spPr>
        <a:xfrm>
          <a:off x="1349037" y="2377639"/>
          <a:ext cx="915280" cy="915280"/>
        </a:xfrm>
        <a:prstGeom prst="ellipse">
          <a:avLst/>
        </a:prstGeom>
        <a:blipFill>
          <a:blip xmlns:r="http://schemas.openxmlformats.org/officeDocument/2006/relationships"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D7A79-4284-4D66-84D8-F4700996BA2F}">
      <dsp:nvSpPr>
        <dsp:cNvPr id="0" name=""/>
        <dsp:cNvSpPr/>
      </dsp:nvSpPr>
      <dsp:spPr>
        <a:xfrm rot="10800000">
          <a:off x="1806677" y="3566138"/>
          <a:ext cx="6264330" cy="91528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3613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ASK QUESTIONS!!</a:t>
          </a:r>
        </a:p>
      </dsp:txBody>
      <dsp:txXfrm rot="10800000">
        <a:off x="2035497" y="3566138"/>
        <a:ext cx="6035510" cy="915280"/>
      </dsp:txXfrm>
    </dsp:sp>
    <dsp:sp modelId="{1D3EB7D2-826D-4421-86DC-C30DEB9BF50B}">
      <dsp:nvSpPr>
        <dsp:cNvPr id="0" name=""/>
        <dsp:cNvSpPr/>
      </dsp:nvSpPr>
      <dsp:spPr>
        <a:xfrm>
          <a:off x="1349037" y="3566138"/>
          <a:ext cx="915280" cy="915280"/>
        </a:xfrm>
        <a:prstGeom prst="ellipse">
          <a:avLst/>
        </a:prstGeom>
        <a:blipFill>
          <a:blip xmlns:r="http://schemas.openxmlformats.org/officeDocument/2006/relationships"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682BB4-96B0-4699-8C2C-215D3A665AD1}">
      <dsp:nvSpPr>
        <dsp:cNvPr id="0" name=""/>
        <dsp:cNvSpPr/>
      </dsp:nvSpPr>
      <dsp:spPr>
        <a:xfrm>
          <a:off x="0" y="0"/>
          <a:ext cx="8128000" cy="54186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Follow Us:</a:t>
          </a:r>
        </a:p>
      </dsp:txBody>
      <dsp:txXfrm>
        <a:off x="0" y="0"/>
        <a:ext cx="8128000" cy="1625600"/>
      </dsp:txXfrm>
    </dsp:sp>
    <dsp:sp modelId="{1D9B4514-498F-4560-B188-E34B811F4DF5}">
      <dsp:nvSpPr>
        <dsp:cNvPr id="0" name=""/>
        <dsp:cNvSpPr/>
      </dsp:nvSpPr>
      <dsp:spPr>
        <a:xfrm>
          <a:off x="812799" y="1627187"/>
          <a:ext cx="6502400" cy="16338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380" tIns="89535" rIns="119380" bIns="89535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Twitter: @</a:t>
          </a:r>
          <a:r>
            <a:rPr lang="en-US" sz="4700" kern="1200" dirty="0" err="1"/>
            <a:t>neoxenos</a:t>
          </a:r>
          <a:endParaRPr lang="en-US" sz="4700" kern="1200" dirty="0"/>
        </a:p>
      </dsp:txBody>
      <dsp:txXfrm>
        <a:off x="860651" y="1675039"/>
        <a:ext cx="6406696" cy="1538098"/>
      </dsp:txXfrm>
    </dsp:sp>
    <dsp:sp modelId="{90B608B0-3FC5-41E1-BA9B-456B159E1902}">
      <dsp:nvSpPr>
        <dsp:cNvPr id="0" name=""/>
        <dsp:cNvSpPr/>
      </dsp:nvSpPr>
      <dsp:spPr>
        <a:xfrm>
          <a:off x="812799" y="3512343"/>
          <a:ext cx="6502400" cy="16338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380" tIns="89535" rIns="119380" bIns="89535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Facebook:</a:t>
          </a:r>
          <a:br>
            <a:rPr lang="en-US" sz="4700" kern="1200" dirty="0"/>
          </a:br>
          <a:r>
            <a:rPr lang="en-US" sz="4700" kern="1200" dirty="0"/>
            <a:t>Join the NeoXenos Group</a:t>
          </a:r>
        </a:p>
      </dsp:txBody>
      <dsp:txXfrm>
        <a:off x="860651" y="3560195"/>
        <a:ext cx="6406696" cy="153809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EB29F1-F953-421D-9E6D-ECC0C76A46E7}">
      <dsp:nvSpPr>
        <dsp:cNvPr id="0" name=""/>
        <dsp:cNvSpPr/>
      </dsp:nvSpPr>
      <dsp:spPr>
        <a:xfrm>
          <a:off x="0" y="256796"/>
          <a:ext cx="10590512" cy="109511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Paul’s Letter to the Romans (7:6)</a:t>
          </a:r>
        </a:p>
      </dsp:txBody>
      <dsp:txXfrm>
        <a:off x="53459" y="310255"/>
        <a:ext cx="10483594" cy="988201"/>
      </dsp:txXfrm>
    </dsp:sp>
    <dsp:sp modelId="{4B7BB478-8030-4764-9AC8-CAB0CF3A377C}">
      <dsp:nvSpPr>
        <dsp:cNvPr id="0" name=""/>
        <dsp:cNvSpPr/>
      </dsp:nvSpPr>
      <dsp:spPr>
        <a:xfrm>
          <a:off x="0" y="1351916"/>
          <a:ext cx="10590512" cy="253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6249" tIns="60960" rIns="341376" bIns="60960" numCol="1" spcCol="1270" anchor="t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700" kern="1200" dirty="0"/>
            <a:t>Now we have been </a:t>
          </a:r>
          <a:r>
            <a:rPr lang="en-US" sz="3700" b="1" u="sng" kern="1200" dirty="0"/>
            <a:t>released from the law</a:t>
          </a:r>
          <a:r>
            <a:rPr lang="en-US" sz="3700" kern="1200" dirty="0"/>
            <a:t>, for </a:t>
          </a:r>
          <a:r>
            <a:rPr lang="en-US" sz="3700" b="1" u="sng" kern="1200" dirty="0"/>
            <a:t>we died to it</a:t>
          </a:r>
          <a:r>
            <a:rPr lang="en-US" sz="3700" kern="1200" dirty="0"/>
            <a:t> and are </a:t>
          </a:r>
          <a:r>
            <a:rPr lang="en-US" sz="3700" b="1" u="sng" kern="1200" dirty="0"/>
            <a:t>no longer captive</a:t>
          </a:r>
          <a:r>
            <a:rPr lang="en-US" sz="3700" kern="1200" dirty="0"/>
            <a:t> to its power. </a:t>
          </a:r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700" kern="1200" dirty="0">
              <a:noFill/>
            </a:rPr>
            <a:t>Now we can </a:t>
          </a:r>
          <a:r>
            <a:rPr lang="en-US" sz="3700" b="1" u="sng" kern="1200" dirty="0">
              <a:noFill/>
            </a:rPr>
            <a:t>serve God</a:t>
          </a:r>
          <a:r>
            <a:rPr lang="en-US" sz="3700" kern="1200" dirty="0">
              <a:noFill/>
            </a:rPr>
            <a:t>, </a:t>
          </a:r>
          <a:r>
            <a:rPr lang="en-US" sz="3700" b="1" u="sng" kern="1200" dirty="0">
              <a:noFill/>
            </a:rPr>
            <a:t>not in the old way of obeying the letter of the law</a:t>
          </a:r>
          <a:r>
            <a:rPr lang="en-US" sz="3700" kern="1200" dirty="0">
              <a:noFill/>
            </a:rPr>
            <a:t>, but </a:t>
          </a:r>
          <a:r>
            <a:rPr lang="en-US" sz="3700" b="1" u="sng" kern="1200" dirty="0">
              <a:noFill/>
            </a:rPr>
            <a:t>in the new way of living</a:t>
          </a:r>
          <a:r>
            <a:rPr lang="en-US" sz="3700" kern="1200" dirty="0">
              <a:noFill/>
            </a:rPr>
            <a:t> in the Spirit. </a:t>
          </a:r>
        </a:p>
      </dsp:txBody>
      <dsp:txXfrm>
        <a:off x="0" y="1351916"/>
        <a:ext cx="10590512" cy="253368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7C50D2-F5E9-45D9-95E3-85AC11422F59}">
      <dsp:nvSpPr>
        <dsp:cNvPr id="0" name=""/>
        <dsp:cNvSpPr/>
      </dsp:nvSpPr>
      <dsp:spPr>
        <a:xfrm>
          <a:off x="10254" y="154957"/>
          <a:ext cx="3065051" cy="20114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“RELEASED”</a:t>
          </a: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from religious rules / rituals</a:t>
          </a:r>
        </a:p>
      </dsp:txBody>
      <dsp:txXfrm>
        <a:off x="69167" y="213870"/>
        <a:ext cx="2947225" cy="1893613"/>
      </dsp:txXfrm>
    </dsp:sp>
    <dsp:sp modelId="{9EC17A36-B8DC-4A60-A7E8-43951B7B2265}">
      <dsp:nvSpPr>
        <dsp:cNvPr id="0" name=""/>
        <dsp:cNvSpPr/>
      </dsp:nvSpPr>
      <dsp:spPr>
        <a:xfrm>
          <a:off x="3381811" y="780610"/>
          <a:ext cx="649790" cy="76013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3381811" y="932636"/>
        <a:ext cx="454853" cy="456080"/>
      </dsp:txXfrm>
    </dsp:sp>
    <dsp:sp modelId="{BAF46587-3F96-4684-8F51-B6B4A02FAC64}">
      <dsp:nvSpPr>
        <dsp:cNvPr id="0" name=""/>
        <dsp:cNvSpPr/>
      </dsp:nvSpPr>
      <dsp:spPr>
        <a:xfrm>
          <a:off x="4301326" y="154957"/>
          <a:ext cx="3065051" cy="20114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“DEAD”</a:t>
          </a: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to institutional religion</a:t>
          </a:r>
        </a:p>
      </dsp:txBody>
      <dsp:txXfrm>
        <a:off x="4360239" y="213870"/>
        <a:ext cx="2947225" cy="1893613"/>
      </dsp:txXfrm>
    </dsp:sp>
    <dsp:sp modelId="{096C5C69-97AB-4EAA-9A7F-CEF28EF5E1D4}">
      <dsp:nvSpPr>
        <dsp:cNvPr id="0" name=""/>
        <dsp:cNvSpPr/>
      </dsp:nvSpPr>
      <dsp:spPr>
        <a:xfrm>
          <a:off x="7672883" y="780610"/>
          <a:ext cx="649790" cy="76013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7672883" y="932636"/>
        <a:ext cx="454853" cy="456080"/>
      </dsp:txXfrm>
    </dsp:sp>
    <dsp:sp modelId="{1FE76C68-56C4-4F48-A3F4-5442415891EB}">
      <dsp:nvSpPr>
        <dsp:cNvPr id="0" name=""/>
        <dsp:cNvSpPr/>
      </dsp:nvSpPr>
      <dsp:spPr>
        <a:xfrm>
          <a:off x="8592398" y="154957"/>
          <a:ext cx="3065051" cy="20114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NOT CAPTIVE</a:t>
          </a: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means </a:t>
          </a:r>
          <a:r>
            <a:rPr lang="en-US" sz="4400" b="1" kern="1200" dirty="0"/>
            <a:t>FREEDOM</a:t>
          </a:r>
          <a:endParaRPr lang="en-US" sz="3400" b="1" kern="1200" dirty="0"/>
        </a:p>
      </dsp:txBody>
      <dsp:txXfrm>
        <a:off x="8651311" y="213870"/>
        <a:ext cx="2947225" cy="189361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EB29F1-F953-421D-9E6D-ECC0C76A46E7}">
      <dsp:nvSpPr>
        <dsp:cNvPr id="0" name=""/>
        <dsp:cNvSpPr/>
      </dsp:nvSpPr>
      <dsp:spPr>
        <a:xfrm>
          <a:off x="0" y="28800"/>
          <a:ext cx="9905999" cy="120919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 dirty="0"/>
            <a:t>Paul’s Letter to the Romans (7:6)</a:t>
          </a:r>
        </a:p>
      </dsp:txBody>
      <dsp:txXfrm>
        <a:off x="59028" y="87828"/>
        <a:ext cx="9787943" cy="1091139"/>
      </dsp:txXfrm>
    </dsp:sp>
    <dsp:sp modelId="{4B7BB478-8030-4764-9AC8-CAB0CF3A377C}">
      <dsp:nvSpPr>
        <dsp:cNvPr id="0" name=""/>
        <dsp:cNvSpPr/>
      </dsp:nvSpPr>
      <dsp:spPr>
        <a:xfrm>
          <a:off x="0" y="1237995"/>
          <a:ext cx="9905999" cy="16730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4515" tIns="67310" rIns="376936" bIns="67310" numCol="1" spcCol="1270" anchor="t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4100" kern="1200" dirty="0"/>
            <a:t>Now we can </a:t>
          </a:r>
          <a:r>
            <a:rPr lang="en-US" sz="4100" b="1" u="sng" kern="1200" dirty="0"/>
            <a:t>serve God</a:t>
          </a:r>
          <a:r>
            <a:rPr lang="en-US" sz="4100" kern="1200" dirty="0"/>
            <a:t>, </a:t>
          </a:r>
          <a:r>
            <a:rPr lang="en-US" sz="4100" b="0" u="none" kern="1200" dirty="0"/>
            <a:t>not in the </a:t>
          </a:r>
          <a:r>
            <a:rPr lang="en-US" sz="4100" b="1" u="sng" kern="1200" dirty="0"/>
            <a:t>old way</a:t>
          </a:r>
          <a:r>
            <a:rPr lang="en-US" sz="4100" b="0" u="none" kern="1200" dirty="0"/>
            <a:t> of obeying the letter of the law</a:t>
          </a:r>
          <a:r>
            <a:rPr lang="en-US" sz="4100" kern="1200" dirty="0"/>
            <a:t>, but </a:t>
          </a:r>
          <a:r>
            <a:rPr lang="en-US" sz="4100" b="0" u="none" kern="1200" dirty="0"/>
            <a:t>in </a:t>
          </a:r>
          <a:r>
            <a:rPr lang="en-US" sz="4100" b="1" u="sng" kern="1200" dirty="0"/>
            <a:t>the new way</a:t>
          </a:r>
          <a:r>
            <a:rPr lang="en-US" sz="4100" b="0" u="none" kern="1200" dirty="0"/>
            <a:t> of living </a:t>
          </a:r>
          <a:r>
            <a:rPr lang="en-US" sz="4100" kern="1200" dirty="0"/>
            <a:t>in the Spirit. </a:t>
          </a:r>
          <a:endParaRPr lang="en-US" sz="4100" kern="1200" dirty="0">
            <a:solidFill>
              <a:schemeClr val="accent1"/>
            </a:solidFill>
          </a:endParaRPr>
        </a:p>
      </dsp:txBody>
      <dsp:txXfrm>
        <a:off x="0" y="1237995"/>
        <a:ext cx="9905999" cy="16730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761B8-652B-45D4-B7D7-C091AF135B2A}" type="datetimeFigureOut">
              <a:rPr lang="en-US" smtClean="0"/>
              <a:t>9/15/2018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C7DC2-AF3C-40BA-8A1D-3A8AF52D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962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I.P. </a:t>
            </a:r>
            <a:r>
              <a:rPr lang="en-US" b="1" dirty="0"/>
              <a:t>~FANCY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i="1" dirty="0">
                <a:sym typeface="Wingdings" panose="05000000000000000000" pitchFamily="2" charset="2"/>
              </a:rPr>
              <a:t>~Big Show, </a:t>
            </a:r>
            <a:r>
              <a:rPr lang="en-US" b="1" i="1" dirty="0">
                <a:sym typeface="Wingdings" panose="05000000000000000000" pitchFamily="2" charset="2"/>
              </a:rPr>
              <a:t>~Choir</a:t>
            </a:r>
            <a:r>
              <a:rPr lang="en-US" i="1" dirty="0">
                <a:sym typeface="Wingdings" panose="05000000000000000000" pitchFamily="2" charset="2"/>
              </a:rPr>
              <a:t> / ~Big Wig </a:t>
            </a:r>
            <a:r>
              <a:rPr lang="en-US" b="1" i="1" dirty="0">
                <a:sym typeface="Wingdings" panose="05000000000000000000" pitchFamily="2" charset="2"/>
              </a:rPr>
              <a:t>Speakers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b="1" dirty="0">
                <a:sym typeface="Wingdings" panose="05000000000000000000" pitchFamily="2" charset="2"/>
              </a:rPr>
              <a:t>Just ME</a:t>
            </a:r>
            <a:r>
              <a:rPr lang="en-US" dirty="0">
                <a:sym typeface="Wingdings" panose="05000000000000000000" pitchFamily="2" charset="2"/>
              </a:rPr>
              <a:t> = Keith McC  </a:t>
            </a:r>
            <a:r>
              <a:rPr lang="en-US" b="1" i="1" dirty="0">
                <a:sym typeface="Wingdings" panose="05000000000000000000" pitchFamily="2" charset="2"/>
              </a:rPr>
              <a:t>100 </a:t>
            </a:r>
            <a:r>
              <a:rPr lang="en-US" b="1" i="1" dirty="0" err="1">
                <a:sym typeface="Wingdings" panose="05000000000000000000" pitchFamily="2" charset="2"/>
              </a:rPr>
              <a:t>Yrs</a:t>
            </a:r>
            <a:r>
              <a:rPr lang="en-US" b="1" i="1" dirty="0">
                <a:sym typeface="Wingdings" panose="05000000000000000000" pitchFamily="2" charset="2"/>
              </a:rPr>
              <a:t> </a:t>
            </a:r>
            <a:r>
              <a:rPr lang="en-US" i="1" dirty="0">
                <a:sym typeface="Wingdings" panose="05000000000000000000" pitchFamily="2" charset="2"/>
              </a:rPr>
              <a:t>Old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j.k</a:t>
            </a:r>
            <a:r>
              <a:rPr lang="en-US" dirty="0">
                <a:sym typeface="Wingdings" panose="05000000000000000000" pitchFamily="2" charset="2"/>
              </a:rPr>
              <a:t>. My **</a:t>
            </a:r>
            <a:r>
              <a:rPr lang="en-US" b="1" dirty="0">
                <a:sym typeface="Wingdings" panose="05000000000000000000" pitchFamily="2" charset="2"/>
              </a:rPr>
              <a:t>DAD is</a:t>
            </a:r>
            <a:r>
              <a:rPr lang="en-US" dirty="0">
                <a:sym typeface="Wingdings" panose="05000000000000000000" pitchFamily="2" charset="2"/>
              </a:rPr>
              <a:t>!!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This </a:t>
            </a:r>
            <a:r>
              <a:rPr lang="en-US" dirty="0" err="1">
                <a:sym typeface="Wingdings" panose="05000000000000000000" pitchFamily="2" charset="2"/>
              </a:rPr>
              <a:t>Wk</a:t>
            </a:r>
            <a:r>
              <a:rPr lang="en-US" dirty="0">
                <a:sym typeface="Wingdings" panose="05000000000000000000" pitchFamily="2" charset="2"/>
              </a:rPr>
              <a:t>: </a:t>
            </a:r>
            <a:r>
              <a:rPr lang="en-US" b="1" dirty="0">
                <a:sym typeface="Wingdings" panose="05000000000000000000" pitchFamily="2" charset="2"/>
              </a:rPr>
              <a:t>Arguing </a:t>
            </a:r>
            <a:r>
              <a:rPr lang="en-US" dirty="0">
                <a:sym typeface="Wingdings" panose="05000000000000000000" pitchFamily="2" charset="2"/>
              </a:rPr>
              <a:t>w/ </a:t>
            </a:r>
            <a:r>
              <a:rPr lang="en-US" b="1" dirty="0">
                <a:sym typeface="Wingdings" panose="05000000000000000000" pitchFamily="2" charset="2"/>
              </a:rPr>
              <a:t>Dad </a:t>
            </a:r>
            <a:r>
              <a:rPr lang="en-US" dirty="0">
                <a:sym typeface="Wingdings" panose="05000000000000000000" pitchFamily="2" charset="2"/>
              </a:rPr>
              <a:t>= </a:t>
            </a:r>
            <a:r>
              <a:rPr lang="en-US" b="1" dirty="0">
                <a:sym typeface="Wingdings" panose="05000000000000000000" pitchFamily="2" charset="2"/>
              </a:rPr>
              <a:t>Hospital   **MOVIE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Knee </a:t>
            </a:r>
            <a:r>
              <a:rPr lang="en-US" b="0" dirty="0">
                <a:sym typeface="Wingdings" panose="05000000000000000000" pitchFamily="2" charset="2"/>
              </a:rPr>
              <a:t>Probs = </a:t>
            </a:r>
            <a:r>
              <a:rPr lang="en-US" b="1" dirty="0">
                <a:sym typeface="Wingdings" panose="05000000000000000000" pitchFamily="2" charset="2"/>
              </a:rPr>
              <a:t>CANE!!!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ym typeface="Wingdings" panose="05000000000000000000" pitchFamily="2" charset="2"/>
              </a:rPr>
              <a:t>?? DO </a:t>
            </a:r>
            <a:r>
              <a:rPr lang="en-US" b="0" dirty="0">
                <a:sym typeface="Wingdings" panose="05000000000000000000" pitchFamily="2" charset="2"/>
              </a:rPr>
              <a:t>Here ?? </a:t>
            </a:r>
            <a:r>
              <a:rPr lang="en-US" b="1" dirty="0">
                <a:sym typeface="Wingdings" panose="05000000000000000000" pitchFamily="2" charset="2"/>
              </a:rPr>
              <a:t> Rewire </a:t>
            </a:r>
            <a:r>
              <a:rPr lang="en-US" b="0" dirty="0">
                <a:sym typeface="Wingdings" panose="05000000000000000000" pitchFamily="2" charset="2"/>
              </a:rPr>
              <a:t>Ur </a:t>
            </a:r>
            <a:r>
              <a:rPr lang="en-US" b="1" dirty="0">
                <a:highlight>
                  <a:srgbClr val="FFFF00"/>
                </a:highlight>
                <a:sym typeface="Wingdings" panose="05000000000000000000" pitchFamily="2" charset="2"/>
              </a:rPr>
              <a:t>Brain</a:t>
            </a:r>
            <a:r>
              <a:rPr lang="en-US" b="0" dirty="0">
                <a:sym typeface="Wingdings" panose="05000000000000000000" pitchFamily="2" charset="2"/>
              </a:rPr>
              <a:t>  </a:t>
            </a:r>
            <a:r>
              <a:rPr lang="en-US" b="1" dirty="0">
                <a:sym typeface="Wingdings" panose="05000000000000000000" pitchFamily="2" charset="2"/>
              </a:rPr>
              <a:t>I.P.=</a:t>
            </a:r>
            <a:r>
              <a:rPr lang="en-US" b="0" dirty="0">
                <a:sym typeface="Wingdings" panose="05000000000000000000" pitchFamily="2" charset="2"/>
              </a:rPr>
              <a:t>Ident</a:t>
            </a:r>
            <a:r>
              <a:rPr lang="en-US" b="1" dirty="0">
                <a:sym typeface="Wingdings" panose="05000000000000000000" pitchFamily="2" charset="2"/>
              </a:rPr>
              <a:t>. Crisis??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C7DC2-AF3C-40BA-8A1D-3A8AF52DD4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492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/>
              <a:t>** </a:t>
            </a:r>
            <a:r>
              <a:rPr lang="en-US" b="0" i="0" dirty="0"/>
              <a:t>w/o a </a:t>
            </a:r>
            <a:r>
              <a:rPr lang="en-US" b="1" i="0" dirty="0"/>
              <a:t>Fuss? </a:t>
            </a:r>
            <a:r>
              <a:rPr lang="en-US" b="1" i="0" dirty="0">
                <a:sym typeface="Wingdings" panose="05000000000000000000" pitchFamily="2" charset="2"/>
              </a:rPr>
              <a:t> DIVISIONS!!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ym typeface="Wingdings" panose="05000000000000000000" pitchFamily="2" charset="2"/>
              </a:rPr>
              <a:t>Ppl ~LIKE </a:t>
            </a:r>
            <a:r>
              <a:rPr lang="en-US" b="1" i="0" dirty="0">
                <a:sym typeface="Wingdings" panose="05000000000000000000" pitchFamily="2" charset="2"/>
              </a:rPr>
              <a:t>RELIGIOUS SURPRISES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ym typeface="Wingdings" panose="05000000000000000000" pitchFamily="2" charset="2"/>
              </a:rPr>
              <a:t>IL: </a:t>
            </a:r>
            <a:r>
              <a:rPr lang="en-US" b="1" i="1" dirty="0">
                <a:sym typeface="Wingdings" panose="05000000000000000000" pitchFamily="2" charset="2"/>
              </a:rPr>
              <a:t>“a NEW Koran!!”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i="0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i="0" dirty="0">
                <a:sym typeface="Wingdings" panose="05000000000000000000" pitchFamily="2" charset="2"/>
              </a:rPr>
              <a:t>Skeptics = 90% of Bible=Late Forgeries!!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i="0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i="0" dirty="0">
                <a:sym typeface="Wingdings" panose="05000000000000000000" pitchFamily="2" charset="2"/>
              </a:rPr>
              <a:t>** </a:t>
            </a:r>
            <a:endParaRPr lang="en-US" b="1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C7DC2-AF3C-40BA-8A1D-3A8AF52DD4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28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/>
              <a:t>Normal</a:t>
            </a:r>
            <a:r>
              <a:rPr lang="en-US" b="1" i="0" dirty="0">
                <a:sym typeface="Wingdings" panose="05000000000000000000" pitchFamily="2" charset="2"/>
              </a:rPr>
              <a:t> Only XPERTS </a:t>
            </a:r>
            <a:r>
              <a:rPr lang="en-US" b="0" i="0" dirty="0">
                <a:sym typeface="Wingdings" panose="05000000000000000000" pitchFamily="2" charset="2"/>
              </a:rPr>
              <a:t>Can </a:t>
            </a:r>
            <a:r>
              <a:rPr lang="en-US" b="0" i="0" dirty="0" err="1">
                <a:sym typeface="Wingdings" panose="05000000000000000000" pitchFamily="2" charset="2"/>
              </a:rPr>
              <a:t>Undrst</a:t>
            </a:r>
            <a:r>
              <a:rPr lang="en-US" b="0" i="0" dirty="0">
                <a:sym typeface="Wingdings" panose="05000000000000000000" pitchFamily="2" charset="2"/>
              </a:rPr>
              <a:t>.</a:t>
            </a:r>
          </a:p>
          <a:p>
            <a:endParaRPr lang="en-US" b="1" i="0" dirty="0"/>
          </a:p>
          <a:p>
            <a:r>
              <a:rPr lang="en-US" b="1" i="0" dirty="0"/>
              <a:t>**</a:t>
            </a:r>
            <a:r>
              <a:rPr lang="en-US" b="0" i="0" dirty="0"/>
              <a:t>Thanks</a:t>
            </a:r>
            <a:r>
              <a:rPr lang="en-US" b="0" i="0" dirty="0">
                <a:sym typeface="Wingdings" panose="05000000000000000000" pitchFamily="2" charset="2"/>
              </a:rPr>
              <a:t> =</a:t>
            </a:r>
            <a:r>
              <a:rPr lang="en-US" b="1" i="0" dirty="0">
                <a:sym typeface="Wingdings" panose="05000000000000000000" pitchFamily="2" charset="2"/>
              </a:rPr>
              <a:t> I’m a SCHOLAR!  Middle-Ages Rap</a:t>
            </a:r>
          </a:p>
          <a:p>
            <a:endParaRPr lang="en-US" b="1" i="0" dirty="0">
              <a:sym typeface="Wingdings" panose="05000000000000000000" pitchFamily="2" charset="2"/>
            </a:endParaRPr>
          </a:p>
          <a:p>
            <a:r>
              <a:rPr lang="en-US" b="1" i="0" dirty="0">
                <a:sym typeface="Wingdings" panose="05000000000000000000" pitchFamily="2" charset="2"/>
              </a:rPr>
              <a:t>** Slaves/Peasants/Children=Orig. Audiences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sym typeface="Wingdings" panose="05000000000000000000" pitchFamily="2" charset="2"/>
              </a:rPr>
              <a:t>IL: In </a:t>
            </a:r>
            <a:r>
              <a:rPr lang="en-US" b="1" i="1" dirty="0">
                <a:sym typeface="Wingdings" panose="05000000000000000000" pitchFamily="2" charset="2"/>
              </a:rPr>
              <a:t>Israel, kids = MEMORIZE </a:t>
            </a:r>
            <a:r>
              <a:rPr lang="en-US" b="0" i="1" dirty="0">
                <a:sym typeface="Wingdings" panose="05000000000000000000" pitchFamily="2" charset="2"/>
              </a:rPr>
              <a:t>Pentateuch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/>
              <a:t>** </a:t>
            </a:r>
            <a:r>
              <a:rPr lang="en-US" b="0" i="1" dirty="0"/>
              <a:t>IL: “</a:t>
            </a:r>
            <a:r>
              <a:rPr lang="en-US" b="1" i="1" dirty="0"/>
              <a:t>2 ALL</a:t>
            </a:r>
            <a:r>
              <a:rPr lang="en-US" b="0" i="1" dirty="0"/>
              <a:t> the </a:t>
            </a:r>
            <a:r>
              <a:rPr lang="en-US" b="1" i="1" dirty="0"/>
              <a:t>SAINTS</a:t>
            </a:r>
            <a:r>
              <a:rPr lang="en-US" b="0" i="1" dirty="0"/>
              <a:t>…”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C7DC2-AF3C-40BA-8A1D-3A8AF52DD4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533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JABBER = </a:t>
            </a:r>
            <a:r>
              <a:rPr lang="en-US" b="1" dirty="0"/>
              <a:t>** Irrational </a:t>
            </a:r>
            <a:r>
              <a:rPr lang="en-US" b="0" dirty="0"/>
              <a:t>Contradictions</a:t>
            </a:r>
            <a:r>
              <a:rPr lang="en-US" b="1" dirty="0"/>
              <a:t>,</a:t>
            </a:r>
            <a:r>
              <a:rPr lang="en-US" dirty="0"/>
              <a:t> </a:t>
            </a:r>
            <a:r>
              <a:rPr lang="en-US" b="1" dirty="0"/>
              <a:t>~COHERENT</a:t>
            </a:r>
          </a:p>
          <a:p>
            <a:r>
              <a:rPr lang="en-US" b="1" dirty="0"/>
              <a:t>JABS/STABS </a:t>
            </a:r>
            <a:r>
              <a:rPr lang="en-US" b="1" dirty="0">
                <a:sym typeface="Wingdings" panose="05000000000000000000" pitchFamily="2" charset="2"/>
              </a:rPr>
              <a:t> ~Difficult 2 Dismiss  ~Thought-Out</a:t>
            </a:r>
          </a:p>
          <a:p>
            <a:r>
              <a:rPr lang="en-US" b="1" dirty="0">
                <a:sym typeface="Wingdings" panose="05000000000000000000" pitchFamily="2" charset="2"/>
              </a:rPr>
              <a:t>BORING?  Best way to start Saturday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r>
              <a:rPr lang="en-US" b="1" dirty="0"/>
              <a:t>ASK: ??Bother Discrediting a Discredited Book?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IL: **Bart (=Jolly) </a:t>
            </a:r>
            <a:r>
              <a:rPr lang="en-US" b="1" dirty="0">
                <a:sym typeface="Wingdings" panose="05000000000000000000" pitchFamily="2" charset="2"/>
              </a:rPr>
              <a:t> How Many Work @ Discredit. Homer?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C7DC2-AF3C-40BA-8A1D-3A8AF52DD4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16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Translations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ESV</a:t>
            </a:r>
            <a:r>
              <a:rPr lang="en-US" dirty="0">
                <a:sym typeface="Wingdings" panose="05000000000000000000" pitchFamily="2" charset="2"/>
              </a:rPr>
              <a:t>=NASB  </a:t>
            </a:r>
            <a:r>
              <a:rPr lang="en-US" b="1" dirty="0">
                <a:sym typeface="Wingdings" panose="05000000000000000000" pitchFamily="2" charset="2"/>
              </a:rPr>
              <a:t>KJV</a:t>
            </a:r>
            <a:r>
              <a:rPr lang="en-US" dirty="0">
                <a:sym typeface="Wingdings" panose="05000000000000000000" pitchFamily="2" charset="2"/>
              </a:rPr>
              <a:t>= “Divers Temptations”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= HUGE </a:t>
            </a:r>
            <a:r>
              <a:rPr lang="en-US" b="1" dirty="0"/>
              <a:t>Committees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70 </a:t>
            </a:r>
            <a:r>
              <a:rPr lang="en-US" b="1" dirty="0">
                <a:sym typeface="Wingdings" panose="05000000000000000000" pitchFamily="2" charset="2"/>
              </a:rPr>
              <a:t>Scholars Agreeing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SO MANY TRANSLATIONS = GOOD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READ = PERSONAL Love Letter </a:t>
            </a:r>
            <a:r>
              <a:rPr lang="en-US" b="1" dirty="0">
                <a:sym typeface="Wingdings" panose="05000000000000000000" pitchFamily="2" charset="2"/>
              </a:rPr>
              <a:t> ASK G.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STUDY = Fascinating / In-Depth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Quest = @CT, HC, CG </a:t>
            </a:r>
            <a:r>
              <a:rPr lang="en-US" b="1" dirty="0">
                <a:sym typeface="Wingdings" panose="05000000000000000000" pitchFamily="2" charset="2"/>
              </a:rPr>
              <a:t> Ppl LOVE it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ym typeface="Wingdings" panose="05000000000000000000" pitchFamily="2" charset="2"/>
              </a:rPr>
              <a:t>I  ~ Grand Wizard - Just a bad habit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C7DC2-AF3C-40BA-8A1D-3A8AF52DD4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050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?? </a:t>
            </a:r>
            <a:r>
              <a:rPr lang="en-US" b="1" dirty="0"/>
              <a:t>Called I.P</a:t>
            </a:r>
            <a:r>
              <a:rPr lang="en-US" dirty="0"/>
              <a:t>.?? = ** </a:t>
            </a:r>
            <a:r>
              <a:rPr lang="en-US" b="1" dirty="0"/>
              <a:t>ROMANS</a:t>
            </a:r>
            <a:r>
              <a:rPr lang="en-US" dirty="0"/>
              <a:t>=Ur IDENTITY=</a:t>
            </a:r>
            <a:r>
              <a:rPr lang="en-US" b="1" dirty="0" err="1"/>
              <a:t>Everyth</a:t>
            </a:r>
            <a:r>
              <a:rPr lang="en-US" dirty="0"/>
              <a:t>!!</a:t>
            </a:r>
          </a:p>
          <a:p>
            <a:endParaRPr lang="en-US" dirty="0"/>
          </a:p>
          <a:p>
            <a:r>
              <a:rPr lang="en-US" dirty="0"/>
              <a:t>IL:  **</a:t>
            </a:r>
            <a:r>
              <a:rPr lang="en-US" b="1" u="sng" dirty="0"/>
              <a:t>7:6a</a:t>
            </a:r>
            <a:r>
              <a:rPr lang="en-US" dirty="0"/>
              <a:t> = **</a:t>
            </a:r>
            <a:r>
              <a:rPr lang="en-US" b="1" dirty="0"/>
              <a:t>RELEASED</a:t>
            </a:r>
            <a:r>
              <a:rPr lang="en-US" dirty="0"/>
              <a:t> / **</a:t>
            </a:r>
            <a:r>
              <a:rPr lang="en-US" b="1" dirty="0"/>
              <a:t>DIED</a:t>
            </a:r>
            <a:r>
              <a:rPr lang="en-US" dirty="0"/>
              <a:t> / **</a:t>
            </a:r>
            <a:r>
              <a:rPr lang="en-US" b="1" dirty="0"/>
              <a:t>~CAPTIVE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FREEDOM = God’s Work </a:t>
            </a:r>
            <a:r>
              <a:rPr lang="en-US" b="0" dirty="0"/>
              <a:t>on Earth </a:t>
            </a:r>
            <a:r>
              <a:rPr lang="en-US" b="0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Freedom Wars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C7DC2-AF3C-40BA-8A1D-3A8AF52DD4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30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“OLD” = “OBEY” </a:t>
            </a:r>
            <a:r>
              <a:rPr lang="en-US" dirty="0"/>
              <a:t>= RULES / “</a:t>
            </a:r>
            <a:r>
              <a:rPr lang="en-US" i="1" dirty="0"/>
              <a:t>Get in line!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b="1" dirty="0"/>
              <a:t>“NEW…Way” </a:t>
            </a:r>
            <a:r>
              <a:rPr lang="en-US" dirty="0"/>
              <a:t>= NEW </a:t>
            </a:r>
            <a:r>
              <a:rPr lang="en-US" b="1" dirty="0"/>
              <a:t>LIFE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= </a:t>
            </a:r>
            <a:r>
              <a:rPr lang="en-US" b="1" dirty="0" err="1">
                <a:sym typeface="Wingdings" panose="05000000000000000000" pitchFamily="2" charset="2"/>
              </a:rPr>
              <a:t>Relat</a:t>
            </a:r>
            <a:r>
              <a:rPr lang="en-US" b="1" dirty="0">
                <a:sym typeface="Wingdings" panose="05000000000000000000" pitchFamily="2" charset="2"/>
              </a:rPr>
              <a:t>. </a:t>
            </a:r>
            <a:r>
              <a:rPr lang="en-US" b="0" dirty="0">
                <a:sym typeface="Wingdings" panose="05000000000000000000" pitchFamily="2" charset="2"/>
              </a:rPr>
              <a:t>w/God</a:t>
            </a:r>
          </a:p>
          <a:p>
            <a:endParaRPr lang="en-US" b="0" dirty="0">
              <a:sym typeface="Wingdings" panose="05000000000000000000" pitchFamily="2" charset="2"/>
            </a:endParaRPr>
          </a:p>
          <a:p>
            <a:r>
              <a:rPr lang="en-US" b="1" dirty="0">
                <a:sym typeface="Wingdings" panose="05000000000000000000" pitchFamily="2" charset="2"/>
              </a:rPr>
              <a:t>?? Serve</a:t>
            </a:r>
            <a:r>
              <a:rPr lang="en-US" b="0" dirty="0">
                <a:sym typeface="Wingdings" panose="05000000000000000000" pitchFamily="2" charset="2"/>
              </a:rPr>
              <a:t> G ??  </a:t>
            </a:r>
            <a:r>
              <a:rPr lang="en-US" b="1" dirty="0">
                <a:sym typeface="Wingdings" panose="05000000000000000000" pitchFamily="2" charset="2"/>
              </a:rPr>
              <a:t>=Freedom!?!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C7DC2-AF3C-40BA-8A1D-3A8AF52DD4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36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Answ</a:t>
            </a:r>
            <a:r>
              <a:rPr lang="en-US" dirty="0"/>
              <a:t>. </a:t>
            </a:r>
            <a:r>
              <a:rPr lang="en-US" b="1" dirty="0"/>
              <a:t>#1 Quest </a:t>
            </a:r>
            <a:r>
              <a:rPr lang="en-US" dirty="0">
                <a:sym typeface="Wingdings" panose="05000000000000000000" pitchFamily="2" charset="2"/>
              </a:rPr>
              <a:t> on </a:t>
            </a:r>
            <a:r>
              <a:rPr lang="en-US" b="1" dirty="0">
                <a:sym typeface="Wingdings" panose="05000000000000000000" pitchFamily="2" charset="2"/>
              </a:rPr>
              <a:t>Sat. PM?</a:t>
            </a:r>
            <a:r>
              <a:rPr lang="en-US" dirty="0">
                <a:sym typeface="Wingdings" panose="05000000000000000000" pitchFamily="2" charset="2"/>
              </a:rPr>
              <a:t> (=</a:t>
            </a:r>
            <a:r>
              <a:rPr lang="en-US" b="1" dirty="0">
                <a:sym typeface="Wingdings" panose="05000000000000000000" pitchFamily="2" charset="2"/>
              </a:rPr>
              <a:t>1 </a:t>
            </a:r>
            <a:r>
              <a:rPr lang="en-US" b="1" dirty="0" err="1">
                <a:sym typeface="Wingdings" panose="05000000000000000000" pitchFamily="2" charset="2"/>
              </a:rPr>
              <a:t>Hr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Better Yet: </a:t>
            </a:r>
            <a:r>
              <a:rPr lang="en-US" b="1" dirty="0">
                <a:sym typeface="Wingdings" panose="05000000000000000000" pitchFamily="2" charset="2"/>
              </a:rPr>
              <a:t>** ?? DUMB ?? =Most Ppl.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>
                <a:sym typeface="Wingdings" panose="05000000000000000000" pitchFamily="2" charset="2"/>
              </a:rPr>
              <a:t>AP:  </a:t>
            </a:r>
            <a:r>
              <a:rPr lang="en-US" b="1" dirty="0">
                <a:sym typeface="Wingdings" panose="05000000000000000000" pitchFamily="2" charset="2"/>
              </a:rPr>
              <a:t>IP-</a:t>
            </a:r>
            <a:r>
              <a:rPr lang="en-US" b="1" dirty="0" err="1">
                <a:sym typeface="Wingdings" panose="05000000000000000000" pitchFamily="2" charset="2"/>
              </a:rPr>
              <a:t>ers</a:t>
            </a:r>
            <a:r>
              <a:rPr lang="en-US" b="1" dirty="0">
                <a:sym typeface="Wingdings" panose="05000000000000000000" pitchFamily="2" charset="2"/>
              </a:rPr>
              <a:t>  </a:t>
            </a:r>
            <a:r>
              <a:rPr lang="en-US" b="1" dirty="0" err="1">
                <a:sym typeface="Wingdings" panose="05000000000000000000" pitchFamily="2" charset="2"/>
              </a:rPr>
              <a:t>Underst</a:t>
            </a:r>
            <a:r>
              <a:rPr lang="en-US" b="1" dirty="0">
                <a:sym typeface="Wingdings" panose="05000000000000000000" pitchFamily="2" charset="2"/>
              </a:rPr>
              <a:t>. &amp; </a:t>
            </a:r>
            <a:r>
              <a:rPr lang="en-US" b="1" dirty="0" err="1">
                <a:sym typeface="Wingdings" panose="05000000000000000000" pitchFamily="2" charset="2"/>
              </a:rPr>
              <a:t>Answ</a:t>
            </a:r>
            <a:r>
              <a:rPr lang="en-US" b="1" dirty="0">
                <a:sym typeface="Wingdings" panose="05000000000000000000" pitchFamily="2" charset="2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C7DC2-AF3C-40BA-8A1D-3A8AF52DD4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330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RADICAL</a:t>
            </a:r>
            <a:r>
              <a:rPr lang="en-US" dirty="0"/>
              <a:t>=“</a:t>
            </a:r>
            <a:r>
              <a:rPr lang="en-US" b="1" i="1" dirty="0"/>
              <a:t>Mind-Blowing</a:t>
            </a:r>
            <a:r>
              <a:rPr lang="en-US" dirty="0"/>
              <a:t>” b/c </a:t>
            </a:r>
            <a:r>
              <a:rPr lang="en-US" b="1" dirty="0"/>
              <a:t>G=Cares</a:t>
            </a:r>
            <a:r>
              <a:rPr lang="en-US" dirty="0"/>
              <a:t> About U!!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C7DC2-AF3C-40BA-8A1D-3A8AF52DD4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57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 Dumb v. Radical… ** BOOOORING </a:t>
            </a:r>
          </a:p>
          <a:p>
            <a:endParaRPr lang="en-US" dirty="0"/>
          </a:p>
          <a:p>
            <a:r>
              <a:rPr lang="en-US" dirty="0"/>
              <a:t>** Best-Seller = </a:t>
            </a:r>
            <a:r>
              <a:rPr lang="en-US" b="1" dirty="0"/>
              <a:t>REASON!?!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?? All the </a:t>
            </a:r>
            <a:r>
              <a:rPr lang="en-US" b="1" dirty="0"/>
              <a:t>Excitement</a:t>
            </a:r>
            <a:r>
              <a:rPr lang="en-US" b="0" dirty="0"/>
              <a:t> About ??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** Printed / </a:t>
            </a:r>
            <a:r>
              <a:rPr lang="en-US" b="1" dirty="0"/>
              <a:t>SOLD</a:t>
            </a:r>
            <a:r>
              <a:rPr lang="en-US" b="0" dirty="0"/>
              <a:t> </a:t>
            </a:r>
            <a:r>
              <a:rPr lang="en-US" b="0" dirty="0">
                <a:sym typeface="Wingdings" panose="05000000000000000000" pitchFamily="2" charset="2"/>
              </a:rPr>
              <a:t> ~Incl. </a:t>
            </a:r>
            <a:r>
              <a:rPr lang="en-US" b="1" dirty="0">
                <a:sym typeface="Wingdings" panose="05000000000000000000" pitchFamily="2" charset="2"/>
              </a:rPr>
              <a:t>GIVEN AWAY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** Nanjing=?? ** 90% Own  Avg=3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>
                <a:sym typeface="Wingdings" panose="05000000000000000000" pitchFamily="2" charset="2"/>
              </a:rPr>
              <a:t>Why r All These </a:t>
            </a:r>
            <a:r>
              <a:rPr lang="en-US" b="1" dirty="0">
                <a:sym typeface="Wingdings" panose="05000000000000000000" pitchFamily="2" charset="2"/>
              </a:rPr>
              <a:t>Bibles Sitting Around Everywhere?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C7DC2-AF3C-40BA-8A1D-3A8AF52DD4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30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Love ~Boring </a:t>
            </a:r>
            <a:r>
              <a:rPr lang="en-US" b="0" dirty="0"/>
              <a:t>= Why they call me </a:t>
            </a:r>
            <a:r>
              <a:rPr lang="en-US" b="1" dirty="0"/>
              <a:t>Dr. Love</a:t>
            </a:r>
          </a:p>
          <a:p>
            <a:endParaRPr lang="en-US" b="1" dirty="0"/>
          </a:p>
          <a:p>
            <a:r>
              <a:rPr lang="en-US" b="1" dirty="0"/>
              <a:t>** </a:t>
            </a:r>
            <a:r>
              <a:rPr lang="en-US" b="1" u="sng" dirty="0"/>
              <a:t>1Jn. 4:8</a:t>
            </a:r>
            <a:r>
              <a:rPr lang="en-US" b="1" dirty="0"/>
              <a:t> </a:t>
            </a: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b="0" dirty="0">
                <a:sym typeface="Wingdings" panose="05000000000000000000" pitchFamily="2" charset="2"/>
              </a:rPr>
              <a:t>Bible = G’s </a:t>
            </a:r>
            <a:r>
              <a:rPr lang="en-US" b="1" dirty="0">
                <a:sym typeface="Wingdings" panose="05000000000000000000" pitchFamily="2" charset="2"/>
              </a:rPr>
              <a:t>Love Letter </a:t>
            </a:r>
            <a:r>
              <a:rPr lang="en-US" b="0" dirty="0">
                <a:sym typeface="Wingdings" panose="05000000000000000000" pitchFamily="2" charset="2"/>
              </a:rPr>
              <a:t>2 Humankind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>
                <a:sym typeface="Wingdings" panose="05000000000000000000" pitchFamily="2" charset="2"/>
              </a:rPr>
              <a:t>i.e., </a:t>
            </a:r>
            <a:r>
              <a:rPr lang="en-US" b="1" dirty="0">
                <a:sym typeface="Wingdings" panose="05000000000000000000" pitchFamily="2" charset="2"/>
              </a:rPr>
              <a:t>God = GROVELLING</a:t>
            </a:r>
            <a:r>
              <a:rPr lang="en-US" b="0" dirty="0">
                <a:sym typeface="Wingdings" panose="05000000000000000000" pitchFamily="2" charset="2"/>
              </a:rPr>
              <a:t> 2 Get R Attention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C7DC2-AF3C-40BA-8A1D-3A8AF52DD4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64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Contradictions = </a:t>
            </a:r>
            <a:r>
              <a:rPr lang="en-US" b="1" dirty="0"/>
              <a:t>USELESS</a:t>
            </a:r>
            <a:r>
              <a:rPr lang="en-US" b="0" dirty="0"/>
              <a:t> 2 Study…</a:t>
            </a:r>
            <a:r>
              <a:rPr lang="en-US" b="1" dirty="0" err="1"/>
              <a:t>Jibberish</a:t>
            </a:r>
            <a:endParaRPr lang="en-US" b="1" dirty="0"/>
          </a:p>
          <a:p>
            <a:endParaRPr lang="en-US" b="0" dirty="0"/>
          </a:p>
          <a:p>
            <a:r>
              <a:rPr lang="en-US" b="1" dirty="0"/>
              <a:t>** ~Seen</a:t>
            </a:r>
            <a:r>
              <a:rPr lang="en-US" b="0" dirty="0"/>
              <a:t> 1 </a:t>
            </a:r>
            <a:r>
              <a:rPr lang="en-US" b="0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WHERE? </a:t>
            </a:r>
          </a:p>
          <a:p>
            <a:r>
              <a:rPr lang="en-US" b="0" dirty="0">
                <a:sym typeface="Wingdings" panose="05000000000000000000" pitchFamily="2" charset="2"/>
              </a:rPr>
              <a:t>** </a:t>
            </a:r>
            <a:r>
              <a:rPr lang="en-US" b="0" dirty="0" err="1">
                <a:sym typeface="Wingdings" panose="05000000000000000000" pitchFamily="2" charset="2"/>
              </a:rPr>
              <a:t>Luk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1" dirty="0">
                <a:sym typeface="Wingdings" panose="05000000000000000000" pitchFamily="2" charset="2"/>
              </a:rPr>
              <a:t>Closely</a:t>
            </a:r>
            <a:r>
              <a:rPr lang="en-US" b="0" dirty="0">
                <a:sym typeface="Wingdings" panose="05000000000000000000" pitchFamily="2" charset="2"/>
              </a:rPr>
              <a:t> CAN Find 1 </a:t>
            </a:r>
            <a:r>
              <a:rPr lang="en-US" b="1" dirty="0">
                <a:sym typeface="Wingdings" panose="05000000000000000000" pitchFamily="2" charset="2"/>
              </a:rPr>
              <a:t>If U Want 2</a:t>
            </a:r>
          </a:p>
          <a:p>
            <a:r>
              <a:rPr lang="en-US" b="1" dirty="0">
                <a:sym typeface="Wingdings" panose="05000000000000000000" pitchFamily="2" charset="2"/>
              </a:rPr>
              <a:t>** Scholars = 10s of 1000s </a:t>
            </a:r>
          </a:p>
          <a:p>
            <a:r>
              <a:rPr lang="en-US" b="1" dirty="0">
                <a:sym typeface="Wingdings" panose="05000000000000000000" pitchFamily="2" charset="2"/>
              </a:rPr>
              <a:t>** = Profound </a:t>
            </a:r>
            <a:r>
              <a:rPr lang="en-US" b="0" dirty="0">
                <a:sym typeface="Wingdings" panose="05000000000000000000" pitchFamily="2" charset="2"/>
              </a:rPr>
              <a:t>UNITY  </a:t>
            </a:r>
            <a:r>
              <a:rPr lang="en-US" b="1" dirty="0">
                <a:sym typeface="Wingdings" panose="05000000000000000000" pitchFamily="2" charset="2"/>
              </a:rPr>
              <a:t>Points 2 JC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C7DC2-AF3C-40BA-8A1D-3A8AF52DD4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776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** True </a:t>
            </a:r>
            <a:r>
              <a:rPr lang="en-US" b="1" dirty="0">
                <a:sym typeface="Wingdings" panose="05000000000000000000" pitchFamily="2" charset="2"/>
              </a:rPr>
              <a:t> ?? Want 2 ??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>
                <a:sym typeface="Wingdings" panose="05000000000000000000" pitchFamily="2" charset="2"/>
              </a:rPr>
              <a:t>IL: </a:t>
            </a:r>
            <a:r>
              <a:rPr lang="en-US" b="1" i="1" dirty="0">
                <a:sym typeface="Wingdings" panose="05000000000000000000" pitchFamily="2" charset="2"/>
              </a:rPr>
              <a:t>Blacks=Cursed, SLAVES / KILL 4 CHRIST </a:t>
            </a:r>
            <a:r>
              <a:rPr lang="en-US" b="1" dirty="0">
                <a:sym typeface="Wingdings" panose="05000000000000000000" pitchFamily="2" charset="2"/>
              </a:rPr>
              <a:t>= Temp!!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Xianity=OUTLAWED </a:t>
            </a:r>
            <a:r>
              <a:rPr lang="en-US" b="0" dirty="0">
                <a:sym typeface="Wingdings" panose="05000000000000000000" pitchFamily="2" charset="2"/>
              </a:rPr>
              <a:t>Slavery  </a:t>
            </a:r>
            <a:r>
              <a:rPr lang="en-US" b="1" dirty="0">
                <a:sym typeface="Wingdings" panose="05000000000000000000" pitchFamily="2" charset="2"/>
              </a:rPr>
              <a:t>~1 Kills 4 JC 2Day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AP: U *Can* BUT  ~WORK</a:t>
            </a:r>
          </a:p>
          <a:p>
            <a:endParaRPr lang="en-US" b="1" dirty="0">
              <a:sym typeface="Wingdings" panose="05000000000000000000" pitchFamily="2" charset="2"/>
            </a:endParaRPr>
          </a:p>
          <a:p>
            <a:r>
              <a:rPr lang="en-US" b="1" dirty="0">
                <a:sym typeface="Wingdings" panose="05000000000000000000" pitchFamily="2" charset="2"/>
              </a:rPr>
              <a:t>**G=Speak 4 Himself=UNIQUE Aspect </a:t>
            </a:r>
            <a:r>
              <a:rPr lang="en-US" b="0" dirty="0">
                <a:sym typeface="Wingdings" panose="05000000000000000000" pitchFamily="2" charset="2"/>
              </a:rPr>
              <a:t>of Bible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>
                <a:sym typeface="Wingdings" panose="05000000000000000000" pitchFamily="2" charset="2"/>
              </a:rPr>
              <a:t>?? </a:t>
            </a:r>
            <a:r>
              <a:rPr lang="en-US" b="1" dirty="0">
                <a:sym typeface="Wingdings" panose="05000000000000000000" pitchFamily="2" charset="2"/>
              </a:rPr>
              <a:t>G. Say </a:t>
            </a:r>
            <a:r>
              <a:rPr lang="en-US" b="0" dirty="0">
                <a:sym typeface="Wingdings" panose="05000000000000000000" pitchFamily="2" charset="2"/>
              </a:rPr>
              <a:t>??  </a:t>
            </a:r>
            <a:r>
              <a:rPr lang="en-US" b="1" u="sng" dirty="0">
                <a:sym typeface="Wingdings" panose="05000000000000000000" pitchFamily="2" charset="2"/>
              </a:rPr>
              <a:t>**Jn.3:16 </a:t>
            </a:r>
            <a:r>
              <a:rPr lang="en-US" b="0" dirty="0">
                <a:sym typeface="Wingdings" panose="05000000000000000000" pitchFamily="2" charset="2"/>
              </a:rPr>
              <a:t> ?? </a:t>
            </a:r>
            <a:r>
              <a:rPr lang="en-US" b="1" dirty="0">
                <a:sym typeface="Wingdings" panose="05000000000000000000" pitchFamily="2" charset="2"/>
              </a:rPr>
              <a:t>U Want </a:t>
            </a:r>
            <a:r>
              <a:rPr lang="en-US" b="0" dirty="0">
                <a:sym typeface="Wingdings" panose="05000000000000000000" pitchFamily="2" charset="2"/>
              </a:rPr>
              <a:t>That 2 Mean ??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i="0" dirty="0">
                <a:sym typeface="Wingdings" panose="05000000000000000000" pitchFamily="2" charset="2"/>
              </a:rPr>
              <a:t>Xianity Agrees</a:t>
            </a:r>
            <a:endParaRPr lang="en-US" b="0" dirty="0"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IL: Fights = “He ~LISTEN 2 Me!!” =BAD!! </a:t>
            </a:r>
            <a:r>
              <a:rPr lang="en-US" b="1" dirty="0">
                <a:sym typeface="Wingdings" panose="05000000000000000000" pitchFamily="2" charset="2"/>
              </a:rPr>
              <a:t> Why Bible?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C7DC2-AF3C-40BA-8A1D-3A8AF52DD4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993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** </a:t>
            </a:r>
            <a:r>
              <a:rPr lang="en-US" b="1" dirty="0" err="1"/>
              <a:t>Fortunate</a:t>
            </a:r>
            <a:r>
              <a:rPr lang="en-US" b="0" dirty="0" err="1">
                <a:sym typeface="Wingdings" panose="05000000000000000000" pitchFamily="2" charset="2"/>
              </a:rPr>
              <a:t></a:t>
            </a:r>
            <a:r>
              <a:rPr lang="en-US" b="1" dirty="0" err="1">
                <a:sym typeface="Wingdings" panose="05000000000000000000" pitchFamily="2" charset="2"/>
              </a:rPr>
              <a:t>Most</a:t>
            </a:r>
            <a:r>
              <a:rPr lang="en-US" b="0" dirty="0">
                <a:sym typeface="Wingdings" panose="05000000000000000000" pitchFamily="2" charset="2"/>
              </a:rPr>
              <a:t>=In </a:t>
            </a:r>
            <a:r>
              <a:rPr lang="en-US" b="1" dirty="0">
                <a:sym typeface="Wingdings" panose="05000000000000000000" pitchFamily="2" charset="2"/>
              </a:rPr>
              <a:t>Seminaries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i="1" dirty="0">
                <a:sym typeface="Wingdings" panose="05000000000000000000" pitchFamily="2" charset="2"/>
              </a:rPr>
              <a:t>(IL: Bruce)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 ** Family Trees ** 25K </a:t>
            </a:r>
            <a:r>
              <a:rPr lang="en-US" b="0" dirty="0">
                <a:sym typeface="Wingdings" panose="05000000000000000000" pitchFamily="2" charset="2"/>
              </a:rPr>
              <a:t> </a:t>
            </a:r>
            <a:r>
              <a:rPr lang="en-US" b="1" dirty="0"/>
              <a:t>~ An Issue!!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&lt;5% Disagree </a:t>
            </a: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b="1" dirty="0" err="1">
                <a:sym typeface="Wingdings" panose="05000000000000000000" pitchFamily="2" charset="2"/>
              </a:rPr>
              <a:t>sso</a:t>
            </a:r>
            <a:r>
              <a:rPr lang="en-US" b="1" dirty="0">
                <a:sym typeface="Wingdings" panose="05000000000000000000" pitchFamily="2" charset="2"/>
              </a:rPr>
              <a:t> M;;</a:t>
            </a:r>
            <a:r>
              <a:rPr lang="en-US" b="1" dirty="0" err="1">
                <a:sym typeface="Wingdings" panose="05000000000000000000" pitchFamily="2" charset="2"/>
              </a:rPr>
              <a:t>an;y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Denomin</a:t>
            </a:r>
            <a:r>
              <a:rPr lang="en-US" b="1" dirty="0">
                <a:sym typeface="Wingdings" panose="05000000000000000000" pitchFamily="2" charset="2"/>
              </a:rPr>
              <a:t>. = GUD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(Pope ~ Like It)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C7DC2-AF3C-40BA-8A1D-3A8AF52DD4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867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** …Disagree</a:t>
            </a:r>
            <a:r>
              <a:rPr lang="en-US" b="1" dirty="0">
                <a:sym typeface="Wingdings" panose="05000000000000000000" pitchFamily="2" charset="2"/>
              </a:rPr>
              <a:t> Roadmap 4 Archeologists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1" dirty="0">
                <a:sym typeface="Wingdings" panose="05000000000000000000" pitchFamily="2" charset="2"/>
              </a:rPr>
              <a:t>Dr. Morscher / Baker / Smith / &amp;Dr. LUV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ym typeface="Wingdings" panose="05000000000000000000" pitchFamily="2" charset="2"/>
              </a:rPr>
              <a:t>~Contradict </a:t>
            </a:r>
            <a:r>
              <a:rPr lang="en-US" b="1" i="0" dirty="0">
                <a:sym typeface="Wingdings" panose="05000000000000000000" pitchFamily="2" charset="2"/>
              </a:rPr>
              <a:t>Scientific/Historical FACTS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i="1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i="0" dirty="0">
                <a:sym typeface="Wingdings" panose="05000000000000000000" pitchFamily="2" charset="2"/>
              </a:rPr>
              <a:t>** ~6k = </a:t>
            </a:r>
            <a:r>
              <a:rPr lang="en-US" b="0" i="0" dirty="0">
                <a:sym typeface="Wingdings" panose="05000000000000000000" pitchFamily="2" charset="2"/>
              </a:rPr>
              <a:t>Most </a:t>
            </a:r>
            <a:r>
              <a:rPr lang="en-US" b="1" i="0" dirty="0">
                <a:sym typeface="Wingdings" panose="05000000000000000000" pitchFamily="2" charset="2"/>
              </a:rPr>
              <a:t>Popular SLANDER = Kentucky!!</a:t>
            </a:r>
            <a:endParaRPr lang="en-US" b="1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C7DC2-AF3C-40BA-8A1D-3A8AF52DD4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359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9/15/2018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8550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29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9636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4518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9133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1377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4492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5713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6092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2250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9346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00356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8129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510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2771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437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6481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3669" y="1905002"/>
            <a:ext cx="10242551" cy="1523495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6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3667" y="4344990"/>
            <a:ext cx="10242551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8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8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0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7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89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4095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5625" y="649805"/>
            <a:ext cx="9390944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6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5273" y="4344990"/>
            <a:ext cx="9390944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8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8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0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7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89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62732" y="2355850"/>
            <a:ext cx="10253485" cy="138499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 extrusionH="88900" contourW="2540">
              <a:bevelT w="38100" h="31750"/>
              <a:contourClr>
                <a:srgbClr val="F4A234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12000" b="1" i="1" u="none" strike="noStrike" kern="1200" cap="none" spc="-770" normalizeH="0" baseline="0" noProof="0" dirty="0" smtClean="0">
                <a:ln w="11430"/>
                <a:gradFill>
                  <a:gsLst>
                    <a:gs pos="0">
                      <a:srgbClr val="FF9929">
                        <a:lumMod val="20000"/>
                        <a:lumOff val="80000"/>
                      </a:srgbClr>
                    </a:gs>
                    <a:gs pos="28000">
                      <a:srgbClr val="F8F57B"/>
                    </a:gs>
                    <a:gs pos="62000">
                      <a:srgbClr val="D5B953"/>
                    </a:gs>
                    <a:gs pos="88000">
                      <a:srgbClr val="D1943B"/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103497888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8000" y="1411552"/>
            <a:ext cx="11176000" cy="2563163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52486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412876"/>
            <a:ext cx="11176000" cy="2563163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5894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411553"/>
            <a:ext cx="5486400" cy="2090509"/>
          </a:xfrm>
        </p:spPr>
        <p:txBody>
          <a:bodyPr/>
          <a:lstStyle>
            <a:lvl1pPr marL="407971" indent="-407971">
              <a:lnSpc>
                <a:spcPct val="90000"/>
              </a:lnSpc>
              <a:defRPr sz="3360"/>
            </a:lvl1pPr>
            <a:lvl2pPr marL="808006" indent="-390509">
              <a:lnSpc>
                <a:spcPct val="90000"/>
              </a:lnSpc>
              <a:defRPr sz="2880"/>
            </a:lvl2pPr>
            <a:lvl3pPr marL="1144542" indent="-346061">
              <a:lnSpc>
                <a:spcPct val="90000"/>
              </a:lnSpc>
              <a:defRPr sz="2400"/>
            </a:lvl3pPr>
            <a:lvl4pPr marL="1473142" indent="-328600">
              <a:lnSpc>
                <a:spcPct val="90000"/>
              </a:lnSpc>
              <a:defRPr sz="2160"/>
            </a:lvl4pPr>
            <a:lvl5pPr marL="1819202" indent="-336536">
              <a:lnSpc>
                <a:spcPct val="90000"/>
              </a:lnSpc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11553"/>
            <a:ext cx="5486400" cy="2090509"/>
          </a:xfrm>
        </p:spPr>
        <p:txBody>
          <a:bodyPr/>
          <a:lstStyle>
            <a:lvl1pPr marL="417497" indent="-417497">
              <a:lnSpc>
                <a:spcPct val="90000"/>
              </a:lnSpc>
              <a:defRPr sz="3360"/>
            </a:lvl1pPr>
            <a:lvl2pPr marL="808006" indent="-407971">
              <a:lnSpc>
                <a:spcPct val="90000"/>
              </a:lnSpc>
              <a:defRPr sz="2880"/>
            </a:lvl2pPr>
            <a:lvl3pPr marL="1154066" indent="-363523">
              <a:lnSpc>
                <a:spcPct val="90000"/>
              </a:lnSpc>
              <a:defRPr sz="2400"/>
            </a:lvl3pPr>
            <a:lvl4pPr marL="1473142" indent="-319075">
              <a:lnSpc>
                <a:spcPct val="90000"/>
              </a:lnSpc>
              <a:defRPr sz="2160"/>
            </a:lvl4pPr>
            <a:lvl5pPr marL="1819202" indent="-328600">
              <a:lnSpc>
                <a:spcPct val="90000"/>
              </a:lnSpc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80117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688553"/>
            <a:ext cx="5486400" cy="41549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000" b="1"/>
            </a:lvl1pPr>
            <a:lvl2pPr marL="548618" indent="0">
              <a:buNone/>
              <a:defRPr sz="2400" b="1"/>
            </a:lvl2pPr>
            <a:lvl3pPr marL="1097236" indent="0">
              <a:buNone/>
              <a:defRPr sz="2160" b="1"/>
            </a:lvl3pPr>
            <a:lvl4pPr marL="1645854" indent="0">
              <a:buNone/>
              <a:defRPr sz="1920" b="1"/>
            </a:lvl4pPr>
            <a:lvl5pPr marL="2194472" indent="0">
              <a:buNone/>
              <a:defRPr sz="1920" b="1"/>
            </a:lvl5pPr>
            <a:lvl6pPr marL="2743091" indent="0">
              <a:buNone/>
              <a:defRPr sz="1920" b="1"/>
            </a:lvl6pPr>
            <a:lvl7pPr marL="3291708" indent="0">
              <a:buNone/>
              <a:defRPr sz="1920" b="1"/>
            </a:lvl7pPr>
            <a:lvl8pPr marL="3840326" indent="0">
              <a:buNone/>
              <a:defRPr sz="1920" b="1"/>
            </a:lvl8pPr>
            <a:lvl9pPr marL="4388945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999" y="2174875"/>
            <a:ext cx="5486400" cy="1844813"/>
          </a:xfrm>
        </p:spPr>
        <p:txBody>
          <a:bodyPr/>
          <a:lstStyle>
            <a:lvl1pPr marL="338124" indent="-338124">
              <a:defRPr sz="2760"/>
            </a:lvl1pPr>
            <a:lvl2pPr marL="674662" indent="-319075">
              <a:defRPr sz="2400"/>
            </a:lvl2pPr>
            <a:lvl3pPr marL="976274" indent="-292088">
              <a:defRPr sz="2160"/>
            </a:lvl3pPr>
            <a:lvl4pPr marL="1260425" indent="-274627">
              <a:defRPr sz="2040"/>
            </a:lvl4pPr>
            <a:lvl5pPr marL="1535052" indent="-247640">
              <a:defRPr sz="204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643" y="1688553"/>
            <a:ext cx="5489359" cy="41549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000" b="1"/>
            </a:lvl1pPr>
            <a:lvl2pPr marL="548618" indent="0">
              <a:buNone/>
              <a:defRPr sz="2400" b="1"/>
            </a:lvl2pPr>
            <a:lvl3pPr marL="1097236" indent="0">
              <a:buNone/>
              <a:defRPr sz="2160" b="1"/>
            </a:lvl3pPr>
            <a:lvl4pPr marL="1645854" indent="0">
              <a:buNone/>
              <a:defRPr sz="1920" b="1"/>
            </a:lvl4pPr>
            <a:lvl5pPr marL="2194472" indent="0">
              <a:buNone/>
              <a:defRPr sz="1920" b="1"/>
            </a:lvl5pPr>
            <a:lvl6pPr marL="2743091" indent="0">
              <a:buNone/>
              <a:defRPr sz="1920" b="1"/>
            </a:lvl6pPr>
            <a:lvl7pPr marL="3291708" indent="0">
              <a:buNone/>
              <a:defRPr sz="1920" b="1"/>
            </a:lvl7pPr>
            <a:lvl8pPr marL="3840326" indent="0">
              <a:buNone/>
              <a:defRPr sz="1920" b="1"/>
            </a:lvl8pPr>
            <a:lvl9pPr marL="4388945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490632" cy="1844813"/>
          </a:xfrm>
        </p:spPr>
        <p:txBody>
          <a:bodyPr/>
          <a:lstStyle>
            <a:lvl1pPr marL="355585" indent="-355585">
              <a:defRPr sz="2760"/>
            </a:lvl1pPr>
            <a:lvl2pPr marL="684186" indent="-328600">
              <a:defRPr sz="2400"/>
            </a:lvl2pPr>
            <a:lvl3pPr marL="985799" indent="-293676">
              <a:defRPr sz="2160"/>
            </a:lvl3pPr>
            <a:lvl4pPr marL="1260425" indent="-284152">
              <a:defRPr sz="2040"/>
            </a:lvl4pPr>
            <a:lvl5pPr marL="1535052" indent="-265103">
              <a:defRPr sz="204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851106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707852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018952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ALKIN - Prints in GRAYS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010002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08000" y="1411553"/>
            <a:ext cx="11176000" cy="2563163"/>
          </a:xfr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1pPr>
            <a:lvl2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2pPr>
            <a:lvl3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384384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08000" y="1411553"/>
            <a:ext cx="11176000" cy="2563163"/>
          </a:xfr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1pPr>
            <a:lvl2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2pPr>
            <a:lvl3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" y="6238875"/>
            <a:ext cx="12192001" cy="619126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>
                <a:solidFill>
                  <a:srgbClr val="000000"/>
                </a:solidFill>
                <a:effectLst/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9025644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5625" y="649805"/>
            <a:ext cx="9390944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6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5273" y="4344990"/>
            <a:ext cx="9390944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8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8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0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7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89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62732" y="2355850"/>
            <a:ext cx="10253485" cy="138499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 extrusionH="88900" contourW="2540">
              <a:bevelT w="38100" h="31750"/>
              <a:contourClr>
                <a:srgbClr val="F4A234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12000" b="1" i="1" u="none" strike="noStrike" kern="1200" cap="none" spc="-770" normalizeH="0" baseline="0" noProof="0" dirty="0" smtClean="0">
                <a:ln w="11430"/>
                <a:gradFill>
                  <a:gsLst>
                    <a:gs pos="0">
                      <a:srgbClr val="FF9929">
                        <a:lumMod val="20000"/>
                        <a:lumOff val="80000"/>
                      </a:srgbClr>
                    </a:gs>
                    <a:gs pos="28000">
                      <a:srgbClr val="F8F57B"/>
                    </a:gs>
                    <a:gs pos="62000">
                      <a:srgbClr val="D5B953"/>
                    </a:gs>
                    <a:gs pos="88000">
                      <a:srgbClr val="D1943B"/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2396529106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se for slides with Softwar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63084" y="1905001"/>
            <a:ext cx="10720917" cy="2529923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241387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9/15/2018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0490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451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58474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18805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11866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36765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7366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65751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96844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99385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8958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6174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68700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97363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5045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4706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93847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9/15/2018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8" name="Freeform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7849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57280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9/15/2018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753284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33801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073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29556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1321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9/15/2018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9433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9/15/2018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36744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47004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9/15/2018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21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6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57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4206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0" y="230190"/>
            <a:ext cx="11176000" cy="79775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412876"/>
            <a:ext cx="11176000" cy="2563163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1941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</p:sldLayoutIdLst>
  <p:transition>
    <p:fade/>
  </p:transition>
  <p:txStyles>
    <p:titleStyle>
      <a:lvl1pPr algn="l" defTabSz="1097236" rtl="0" eaLnBrk="1" latinLnBrk="0" hangingPunct="1">
        <a:lnSpc>
          <a:spcPct val="90000"/>
        </a:lnSpc>
        <a:spcBef>
          <a:spcPct val="0"/>
        </a:spcBef>
        <a:buNone/>
        <a:defRPr lang="en-US" sz="5760" b="0" kern="1200" cap="none" spc="-180" dirty="0" smtClean="0">
          <a:ln w="3175">
            <a:noFill/>
          </a:ln>
          <a:gradFill flip="none" rotWithShape="1">
            <a:gsLst>
              <a:gs pos="0">
                <a:srgbClr val="FFFFB9"/>
              </a:gs>
              <a:gs pos="36000">
                <a:srgbClr val="FFFF99"/>
              </a:gs>
              <a:gs pos="86000">
                <a:srgbClr val="F6AE1E"/>
              </a:gs>
            </a:gsLst>
            <a:lin ang="5400000" scaled="0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n-ea"/>
          <a:cs typeface="Arial" charset="0"/>
        </a:defRPr>
      </a:lvl1pPr>
    </p:titleStyle>
    <p:bodyStyle>
      <a:lvl1pPr marL="476250" indent="-476250" algn="l" defTabSz="1097236" rtl="0" eaLnBrk="1" latinLnBrk="0" hangingPunct="1">
        <a:lnSpc>
          <a:spcPct val="90000"/>
        </a:lnSpc>
        <a:spcBef>
          <a:spcPct val="20000"/>
        </a:spcBef>
        <a:buFontTx/>
        <a:buBlip>
          <a:blip r:embed="rId15"/>
        </a:buBlip>
        <a:defRPr sz="384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indent="-476250" algn="l" defTabSz="1097236" rtl="0" eaLnBrk="1" latinLnBrk="0" hangingPunct="1">
        <a:lnSpc>
          <a:spcPct val="90000"/>
        </a:lnSpc>
        <a:spcBef>
          <a:spcPct val="20000"/>
        </a:spcBef>
        <a:buFontTx/>
        <a:buBlip>
          <a:blip r:embed="rId16"/>
        </a:buBlip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510666" indent="-413386" algn="l" defTabSz="1097236" rtl="0" eaLnBrk="1" latinLnBrk="0" hangingPunct="1">
        <a:lnSpc>
          <a:spcPct val="90000"/>
        </a:lnSpc>
        <a:spcBef>
          <a:spcPct val="20000"/>
        </a:spcBef>
        <a:buFontTx/>
        <a:buBlip>
          <a:blip r:embed="rId16"/>
        </a:buBlip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1925956" indent="-415290" algn="l" defTabSz="1097236" rtl="0" eaLnBrk="1" latinLnBrk="0" hangingPunct="1">
        <a:lnSpc>
          <a:spcPct val="90000"/>
        </a:lnSpc>
        <a:spcBef>
          <a:spcPct val="20000"/>
        </a:spcBef>
        <a:buFontTx/>
        <a:buBlip>
          <a:blip r:embed="rId16"/>
        </a:buBlip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329816" indent="-403860" algn="l" defTabSz="1097236" rtl="0" eaLnBrk="1" latinLnBrk="0" hangingPunct="1">
        <a:lnSpc>
          <a:spcPct val="90000"/>
        </a:lnSpc>
        <a:spcBef>
          <a:spcPct val="20000"/>
        </a:spcBef>
        <a:buFontTx/>
        <a:buBlip>
          <a:blip r:embed="rId16"/>
        </a:buBlip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017399" indent="-274309" algn="l" defTabSz="109723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017" indent="-274309" algn="l" defTabSz="109723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636" indent="-274309" algn="l" defTabSz="109723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254" indent="-274309" algn="l" defTabSz="109723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18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36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854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472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091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708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326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8945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ite rectangle.png"/>
          <p:cNvPicPr>
            <a:picLocks noChangeAspect="1"/>
          </p:cNvPicPr>
          <p:nvPr/>
        </p:nvPicPr>
        <p:blipFill>
          <a:blip r:embed="rId4"/>
          <a:srcRect b="10453"/>
          <a:stretch>
            <a:fillRect/>
          </a:stretch>
        </p:blipFill>
        <p:spPr>
          <a:xfrm>
            <a:off x="0" y="1299706"/>
            <a:ext cx="12192000" cy="55582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0" y="230190"/>
            <a:ext cx="11176000" cy="79775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3" y="1905001"/>
            <a:ext cx="10720917" cy="25299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69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</p:sldLayoutIdLst>
  <p:transition>
    <p:fade/>
  </p:transition>
  <p:txStyles>
    <p:titleStyle>
      <a:lvl1pPr algn="l" defTabSz="1097236" rtl="0" eaLnBrk="1" latinLnBrk="0" hangingPunct="1">
        <a:lnSpc>
          <a:spcPct val="90000"/>
        </a:lnSpc>
        <a:spcBef>
          <a:spcPct val="0"/>
        </a:spcBef>
        <a:buNone/>
        <a:defRPr lang="en-US" sz="5760" b="0" kern="1200" cap="none" spc="-150" dirty="0" smtClean="0">
          <a:ln w="3175">
            <a:noFill/>
          </a:ln>
          <a:gradFill flip="none" rotWithShape="1">
            <a:gsLst>
              <a:gs pos="0">
                <a:srgbClr val="FFFFB9"/>
              </a:gs>
              <a:gs pos="36000">
                <a:srgbClr val="FFFF99"/>
              </a:gs>
              <a:gs pos="86000">
                <a:srgbClr val="F6AE1E"/>
              </a:gs>
            </a:gsLst>
            <a:lin ang="5400000" scaled="0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n-ea"/>
          <a:cs typeface="Arial" charset="0"/>
        </a:defRPr>
      </a:lvl1pPr>
    </p:titleStyle>
    <p:bodyStyle>
      <a:lvl1pPr marL="0" indent="0" algn="l" defTabSz="1097236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36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1pPr>
      <a:lvl2pPr marL="461945" indent="-9524" algn="l" defTabSz="1097236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336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2pPr>
      <a:lvl3pPr marL="914364" indent="-9524" algn="l" defTabSz="1097236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88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3pPr>
      <a:lvl4pPr marL="1312811" indent="9524" algn="l" defTabSz="1097236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88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4pPr>
      <a:lvl5pPr marL="1711256" indent="0" algn="l" defTabSz="1097236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88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5pPr>
      <a:lvl6pPr marL="3017399" indent="-274309" algn="l" defTabSz="109723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017" indent="-274309" algn="l" defTabSz="109723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636" indent="-274309" algn="l" defTabSz="109723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254" indent="-274309" algn="l" defTabSz="109723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18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36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854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472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091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708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326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8945" algn="l" defTabSz="1097236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808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8A87A34-81AB-432B-8DAE-1953F412C126}" type="datetimeFigureOut">
              <a:rPr lang="en-US" smtClean="0"/>
              <a:pPr/>
              <a:t>9/15/2018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502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</p:sldLayoutIdLst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0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3.xml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0.xml"/><Relationship Id="rId6" Type="http://schemas.openxmlformats.org/officeDocument/2006/relationships/diagramQuickStyle" Target="../diagrams/quickStyle5.xml"/><Relationship Id="rId11" Type="http://schemas.openxmlformats.org/officeDocument/2006/relationships/image" Target="../media/image23.png"/><Relationship Id="rId5" Type="http://schemas.openxmlformats.org/officeDocument/2006/relationships/diagramLayout" Target="../diagrams/layout5.xml"/><Relationship Id="rId10" Type="http://schemas.openxmlformats.org/officeDocument/2006/relationships/image" Target="../media/image22.jpg"/><Relationship Id="rId4" Type="http://schemas.openxmlformats.org/officeDocument/2006/relationships/diagramData" Target="../diagrams/data5.xml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0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4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4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4A32A-193F-46A1-B3FD-D34949B92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spc="6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2Peas DW Journal" panose="00000400000000000000" pitchFamily="2" charset="0"/>
              </a:rPr>
              <a:t>Welcome</a:t>
            </a:r>
            <a:endParaRPr lang="en-US" sz="6600" spc="600" dirty="0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2Peas DW Journal" panose="000004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94B1AD-D2D9-4B60-A466-5432829F81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Identity Project</a:t>
            </a:r>
          </a:p>
        </p:txBody>
      </p:sp>
      <p:pic>
        <p:nvPicPr>
          <p:cNvPr id="5" name="Picture 4" descr="A picture containing bed, indoor, clothing&#10;&#10;Description generated with very high confidence">
            <a:extLst>
              <a:ext uri="{FF2B5EF4-FFF2-40B4-BE49-F238E27FC236}">
                <a16:creationId xmlns:a16="http://schemas.microsoft.com/office/drawing/2014/main" id="{30020BD5-F92F-4B56-A899-B3A5C0F73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5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FC736-3DFF-465C-ADD1-FE07DE54E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577279"/>
            <a:ext cx="11176000" cy="768672"/>
          </a:xfrm>
        </p:spPr>
        <p:txBody>
          <a:bodyPr/>
          <a:lstStyle/>
          <a:p>
            <a:r>
              <a:rPr lang="en-US" sz="5400" b="1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Daniel Black" panose="020B0A00000000000000" pitchFamily="34" charset="0"/>
              </a:rPr>
              <a:t>Why Go to a Bible Study?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F4353-E70F-4BDE-8BC4-A0901DBD7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000" y="1591603"/>
            <a:ext cx="5486400" cy="797755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3600" dirty="0">
                <a:latin typeface="Daniel Black" panose="020B0A00000000000000" pitchFamily="34" charset="0"/>
              </a:rPr>
              <a:t>“Extremely Dumb”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0747D3-B633-402F-AFF9-88B7DDBB3B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5351" y="3129815"/>
            <a:ext cx="5271698" cy="2012859"/>
          </a:xfrm>
        </p:spPr>
        <p:txBody>
          <a:bodyPr/>
          <a:lstStyle/>
          <a:p>
            <a:pPr marL="0" indent="0" algn="ctr">
              <a:buNone/>
            </a:pPr>
            <a:r>
              <a:rPr lang="en-US" sz="4800" dirty="0">
                <a:latin typeface="Daniel" panose="020B0500000000000000" pitchFamily="34" charset="0"/>
              </a:rPr>
              <a:t>#6 Written LONG after the events!</a:t>
            </a:r>
            <a:endParaRPr lang="en-US" sz="4800" u="sng" dirty="0">
              <a:latin typeface="Daniel" panose="020B0500000000000000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EE437D-4D7A-4FCE-9648-769C187AFB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643" y="1591603"/>
            <a:ext cx="5489359" cy="797755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3600" dirty="0">
                <a:latin typeface="Daniel Black" panose="020B0A00000000000000" pitchFamily="34" charset="0"/>
              </a:rPr>
              <a:t>“Extremely Radical”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AB52C7-CBE1-482A-B449-749FFE60C9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643" y="2845935"/>
            <a:ext cx="5490632" cy="3046988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/>
              <a:t>How do you trick whole populations into accepting forged documents </a:t>
            </a:r>
            <a:br>
              <a:rPr lang="en-US" sz="4400" dirty="0"/>
            </a:br>
            <a:r>
              <a:rPr lang="en-US" sz="4400" dirty="0"/>
              <a:t>(without a fuss)?</a:t>
            </a:r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FA9B31-9406-4C38-8F01-4EF26D364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558" y="610441"/>
            <a:ext cx="9213011" cy="616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639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FC736-3DFF-465C-ADD1-FE07DE54E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577279"/>
            <a:ext cx="11176000" cy="768672"/>
          </a:xfrm>
        </p:spPr>
        <p:txBody>
          <a:bodyPr/>
          <a:lstStyle/>
          <a:p>
            <a:r>
              <a:rPr lang="en-US" sz="5400" b="1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Daniel Black" panose="020B0A00000000000000" pitchFamily="34" charset="0"/>
              </a:rPr>
              <a:t>Why Go to a Bible Study?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F4353-E70F-4BDE-8BC4-A0901DBD7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000" y="1591603"/>
            <a:ext cx="5486400" cy="797755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3600" dirty="0">
                <a:latin typeface="Daniel Black" panose="020B0A00000000000000" pitchFamily="34" charset="0"/>
              </a:rPr>
              <a:t>“Extremely Dumb”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0747D3-B633-402F-AFF9-88B7DDBB3B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5351" y="3129815"/>
            <a:ext cx="5271698" cy="2677656"/>
          </a:xfrm>
        </p:spPr>
        <p:txBody>
          <a:bodyPr/>
          <a:lstStyle/>
          <a:p>
            <a:pPr marL="0" indent="0" algn="ctr">
              <a:buNone/>
            </a:pPr>
            <a:r>
              <a:rPr lang="en-US" sz="4800" dirty="0">
                <a:latin typeface="Daniel" panose="020B0500000000000000" pitchFamily="34" charset="0"/>
              </a:rPr>
              <a:t>#7 It’s too complicated for “normal” people to understand.</a:t>
            </a:r>
            <a:endParaRPr lang="en-US" sz="4800" u="sng" dirty="0">
              <a:latin typeface="Daniel" panose="020B0500000000000000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EE437D-4D7A-4FCE-9648-769C187AFB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643" y="1591603"/>
            <a:ext cx="5489359" cy="797755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3600" dirty="0">
                <a:latin typeface="Daniel Black" panose="020B0A00000000000000" pitchFamily="34" charset="0"/>
              </a:rPr>
              <a:t>“Extremely Radical”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AB52C7-CBE1-482A-B449-749FFE60C9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643" y="3129815"/>
            <a:ext cx="5490632" cy="2215991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/>
              <a:t>Thank-you!</a:t>
            </a:r>
          </a:p>
          <a:p>
            <a:pPr marL="0" indent="0" algn="ctr">
              <a:buNone/>
            </a:pPr>
            <a:r>
              <a:rPr lang="en-US" sz="3600" dirty="0"/>
              <a:t>NOT to complicated for slaves, peasants and children, however.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1F6FCC-1A7A-45E7-8FAA-0098A2AE4495}"/>
              </a:ext>
            </a:extLst>
          </p:cNvPr>
          <p:cNvSpPr/>
          <p:nvPr/>
        </p:nvSpPr>
        <p:spPr>
          <a:xfrm>
            <a:off x="6193368" y="2806649"/>
            <a:ext cx="5490632" cy="34163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3600" dirty="0"/>
              <a:t>Ephesians 1:1 </a:t>
            </a:r>
          </a:p>
          <a:p>
            <a:pPr algn="ctr"/>
            <a:r>
              <a:rPr lang="en-US" sz="3600" dirty="0"/>
              <a:t>Paul, an apostle of Christ Jesus by the will of God, </a:t>
            </a:r>
            <a:br>
              <a:rPr lang="en-US" sz="3600" dirty="0"/>
            </a:br>
            <a:r>
              <a:rPr lang="en-US" sz="3600" b="1" u="sng" dirty="0"/>
              <a:t>To the saints</a:t>
            </a:r>
            <a:r>
              <a:rPr lang="en-US" sz="3600" dirty="0"/>
              <a:t> who are at Ephesus and who are faithful in Christ Jesus: </a:t>
            </a:r>
          </a:p>
        </p:txBody>
      </p:sp>
    </p:spTree>
    <p:extLst>
      <p:ext uri="{BB962C8B-B14F-4D97-AF65-F5344CB8AC3E}">
        <p14:creationId xmlns:p14="http://schemas.microsoft.com/office/powerpoint/2010/main" val="12173224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uiExpand="1" build="p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E4FCE9E-02A8-4810-912B-D2A70DFCD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3E6EF5E-7293-4202-82BA-6A03CDB4E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294" y="277341"/>
            <a:ext cx="11031411" cy="1560716"/>
          </a:xfrm>
        </p:spPr>
        <p:txBody>
          <a:bodyPr>
            <a:noAutofit/>
          </a:bodyPr>
          <a:lstStyle/>
          <a:p>
            <a:pPr algn="ctr"/>
            <a:r>
              <a:rPr lang="en-US" sz="8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Scratchy " panose="00000400000000000000" pitchFamily="2" charset="0"/>
              </a:rPr>
              <a:t>Jabs, Stabs, Jabber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069E3A7-DDA9-4EA9-BFFF-D925AAFA6C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6104590"/>
              </p:ext>
            </p:extLst>
          </p:nvPr>
        </p:nvGraphicFramePr>
        <p:xfrm>
          <a:off x="186612" y="1807594"/>
          <a:ext cx="11557152" cy="4773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0FFEF73B-1445-4327-9C85-0CFFE5FE2935}"/>
              </a:ext>
            </a:extLst>
          </p:cNvPr>
          <p:cNvSpPr/>
          <p:nvPr/>
        </p:nvSpPr>
        <p:spPr>
          <a:xfrm>
            <a:off x="7072604" y="2115398"/>
            <a:ext cx="1698172" cy="1035772"/>
          </a:xfrm>
          <a:prstGeom prst="left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Left-Right 29">
            <a:extLst>
              <a:ext uri="{FF2B5EF4-FFF2-40B4-BE49-F238E27FC236}">
                <a16:creationId xmlns:a16="http://schemas.microsoft.com/office/drawing/2014/main" id="{4F350269-0BD5-4093-9B57-24A89A71AEA8}"/>
              </a:ext>
            </a:extLst>
          </p:cNvPr>
          <p:cNvSpPr/>
          <p:nvPr/>
        </p:nvSpPr>
        <p:spPr>
          <a:xfrm>
            <a:off x="3250163" y="4975757"/>
            <a:ext cx="1698172" cy="1035772"/>
          </a:xfrm>
          <a:prstGeom prst="left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7CD3E969-4F0E-4100-82E1-7A3E109CCA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530934"/>
              </p:ext>
            </p:extLst>
          </p:nvPr>
        </p:nvGraphicFramePr>
        <p:xfrm>
          <a:off x="2031999" y="118778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83636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0" grpId="0" animBg="1"/>
      <p:bldGraphic spid="16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E4FCE9E-02A8-4810-912B-D2A70DFCD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3306"/>
            <a:ext cx="12192000" cy="6857999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3E6EF5E-7293-4202-82BA-6A03CDB4E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860" y="568345"/>
            <a:ext cx="11031411" cy="1560716"/>
          </a:xfrm>
        </p:spPr>
        <p:txBody>
          <a:bodyPr>
            <a:normAutofit/>
          </a:bodyPr>
          <a:lstStyle/>
          <a:p>
            <a:r>
              <a:rPr lang="en-US" sz="8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Scratchy " panose="00000400000000000000" pitchFamily="2" charset="0"/>
              </a:rPr>
              <a:t>How to Study the Bible?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069E3A7-DDA9-4EA9-BFFF-D925AAFA6C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3298840"/>
              </p:ext>
            </p:extLst>
          </p:nvPr>
        </p:nvGraphicFramePr>
        <p:xfrm>
          <a:off x="-966158" y="1807594"/>
          <a:ext cx="9420046" cy="44820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79A0345A-8B6D-43E1-BC45-69FF096D28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738" y="3033861"/>
            <a:ext cx="11505533" cy="3390157"/>
          </a:xfrm>
          <a:prstGeom prst="rect">
            <a:avLst/>
          </a:prstGeom>
        </p:spPr>
      </p:pic>
      <p:pic>
        <p:nvPicPr>
          <p:cNvPr id="4" name="Picture 3" descr="A close up of a sign&#10;&#10;Description generated with high confidence">
            <a:extLst>
              <a:ext uri="{FF2B5EF4-FFF2-40B4-BE49-F238E27FC236}">
                <a16:creationId xmlns:a16="http://schemas.microsoft.com/office/drawing/2014/main" id="{1C87AD08-90F5-4138-9EEA-82DA3C2FBA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10970" y="1384086"/>
            <a:ext cx="3152775" cy="4752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FF7F1B-DCF1-4CDE-86D2-9197899187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45509" y="1325729"/>
            <a:ext cx="285750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2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4ADCF40-DC4F-4952-9B09-0A4F727313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84ADCF40-DC4F-4952-9B09-0A4F727313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09DC598-A036-4E03-8725-48C2F7704E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509DC598-A036-4E03-8725-48C2F7704E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ADAD1EE-90D4-4F2B-8DD4-A4CAAA5B93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graphicEl>
                                              <a:dgm id="{2ADAD1EE-90D4-4F2B-8DD4-A4CAAA5B93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DDBC49F-485C-4CB2-BDAE-B42126BFB0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graphicEl>
                                              <a:dgm id="{5DDBC49F-485C-4CB2-BDAE-B42126BFB0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98586CB-4CA1-4791-B33C-4856B9DBA7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graphicEl>
                                              <a:dgm id="{B98586CB-4CA1-4791-B33C-4856B9DBA7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61A4C05-51A4-45C0-83E5-C22306AEB4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graphicEl>
                                              <a:dgm id="{D61A4C05-51A4-45C0-83E5-C22306AEB4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D3EB7D2-826D-4421-86DC-C30DEB9BF5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1D3EB7D2-826D-4421-86DC-C30DEB9BF5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79D7A79-4284-4D66-84D8-F4700996BA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>
                                            <p:graphicEl>
                                              <a:dgm id="{E79D7A79-4284-4D66-84D8-F4700996BA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62277-71B7-46B7-8FFB-844520E05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98DBD5-2D74-429F-AC07-C131DE3F0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46635CF-2CBF-4DAE-A4BF-D541C9303E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890624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12830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88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A3EBD18-1BC8-4EB8-8DCA-15E73279EE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6874F0-3271-4253-9049-2DE844781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42470"/>
            <a:ext cx="9905998" cy="1478570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7200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Why “Identity Project” 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52C9D58-1647-4594-AC69-21D661EAD6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4805185"/>
              </p:ext>
            </p:extLst>
          </p:nvPr>
        </p:nvGraphicFramePr>
        <p:xfrm>
          <a:off x="951632" y="1821040"/>
          <a:ext cx="10590512" cy="41423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C491EE9-FEED-4F1D-A746-8F22AF4C75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5927214"/>
              </p:ext>
            </p:extLst>
          </p:nvPr>
        </p:nvGraphicFramePr>
        <p:xfrm>
          <a:off x="260559" y="4536646"/>
          <a:ext cx="11667705" cy="2321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73287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4EB29F1-F953-421D-9E6D-ECC0C76A46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F4EB29F1-F953-421D-9E6D-ECC0C76A46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B7BB478-8030-4764-9AC8-CAB0CF3A37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4B7BB478-8030-4764-9AC8-CAB0CF3A37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47C50D2-F5E9-45D9-95E3-85AC11422F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graphicEl>
                                              <a:dgm id="{E47C50D2-F5E9-45D9-95E3-85AC11422F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graphicEl>
                                              <a:dgm id="{E47C50D2-F5E9-45D9-95E3-85AC11422F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graphicEl>
                                              <a:dgm id="{E47C50D2-F5E9-45D9-95E3-85AC11422F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EC17A36-B8DC-4A60-A7E8-43951B7B22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graphicEl>
                                              <a:dgm id="{9EC17A36-B8DC-4A60-A7E8-43951B7B22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graphicEl>
                                              <a:dgm id="{9EC17A36-B8DC-4A60-A7E8-43951B7B22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graphicEl>
                                              <a:dgm id="{9EC17A36-B8DC-4A60-A7E8-43951B7B22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AF46587-3F96-4684-8F51-B6B4A02FAC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graphicEl>
                                              <a:dgm id="{BAF46587-3F96-4684-8F51-B6B4A02FAC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graphicEl>
                                              <a:dgm id="{BAF46587-3F96-4684-8F51-B6B4A02FAC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graphicEl>
                                              <a:dgm id="{BAF46587-3F96-4684-8F51-B6B4A02FAC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96C5C69-97AB-4EAA-9A7F-CEF28EF5E1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graphicEl>
                                              <a:dgm id="{096C5C69-97AB-4EAA-9A7F-CEF28EF5E1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graphicEl>
                                              <a:dgm id="{096C5C69-97AB-4EAA-9A7F-CEF28EF5E1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graphicEl>
                                              <a:dgm id="{096C5C69-97AB-4EAA-9A7F-CEF28EF5E1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FE76C68-56C4-4F48-A3F4-5442415891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graphicEl>
                                              <a:dgm id="{1FE76C68-56C4-4F48-A3F4-5442415891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graphicEl>
                                              <a:dgm id="{1FE76C68-56C4-4F48-A3F4-5442415891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graphicEl>
                                              <a:dgm id="{1FE76C68-56C4-4F48-A3F4-5442415891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Graphic spid="3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88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A3EBD18-1BC8-4EB8-8DCA-15E73279EE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6874F0-3271-4253-9049-2DE844781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42470"/>
            <a:ext cx="9905998" cy="1478570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7200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Why “Identity Project” 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52C9D58-1647-4594-AC69-21D661EAD6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5890353"/>
              </p:ext>
            </p:extLst>
          </p:nvPr>
        </p:nvGraphicFramePr>
        <p:xfrm>
          <a:off x="1141413" y="1837427"/>
          <a:ext cx="9905999" cy="2939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7DD240C2-EC70-4B0B-ABFF-8FACE20945EA}"/>
              </a:ext>
            </a:extLst>
          </p:cNvPr>
          <p:cNvSpPr/>
          <p:nvPr/>
        </p:nvSpPr>
        <p:spPr>
          <a:xfrm rot="21182810">
            <a:off x="743663" y="5122624"/>
            <a:ext cx="5761193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Inflate">
              <a:avLst/>
            </a:prstTxWarp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Why “serve God” ?</a:t>
            </a:r>
          </a:p>
        </p:txBody>
      </p:sp>
    </p:spTree>
    <p:extLst>
      <p:ext uri="{BB962C8B-B14F-4D97-AF65-F5344CB8AC3E}">
        <p14:creationId xmlns:p14="http://schemas.microsoft.com/office/powerpoint/2010/main" val="1296025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A1394C-D45E-4835-8CEE-4590A40A96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</a:extLst>
          </a:blip>
          <a:srcRect t="7295" b="90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EAAA47-60F3-4688-8A72-018A74A3E0AE}"/>
              </a:ext>
            </a:extLst>
          </p:cNvPr>
          <p:cNvSpPr txBox="1"/>
          <p:nvPr/>
        </p:nvSpPr>
        <p:spPr>
          <a:xfrm>
            <a:off x="156713" y="745513"/>
            <a:ext cx="11603966" cy="5755422"/>
          </a:xfrm>
          <a:prstGeom prst="rect">
            <a:avLst/>
          </a:prstGeom>
          <a:noFill/>
        </p:spPr>
        <p:txBody>
          <a:bodyPr wrap="square" rtlCol="0">
            <a:prstTxWarp prst="textCanUp">
              <a:avLst/>
            </a:prstTxWarp>
            <a:spAutoFit/>
          </a:bodyPr>
          <a:lstStyle/>
          <a:p>
            <a:pPr algn="ctr"/>
            <a:r>
              <a:rPr lang="en-US" sz="11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Scratchy " panose="00000400000000000000" pitchFamily="2" charset="0"/>
              </a:rPr>
              <a:t>Why Go to a</a:t>
            </a:r>
            <a:br>
              <a:rPr lang="en-US" sz="11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Scratchy " panose="00000400000000000000" pitchFamily="2" charset="0"/>
              </a:rPr>
            </a:br>
            <a:br>
              <a:rPr lang="en-US" sz="11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Scratchy " panose="00000400000000000000" pitchFamily="2" charset="0"/>
              </a:rPr>
            </a:br>
            <a:r>
              <a:rPr lang="en-US" sz="13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Scratchy " panose="00000400000000000000" pitchFamily="2" charset="0"/>
              </a:rPr>
              <a:t> </a:t>
            </a:r>
            <a:r>
              <a:rPr lang="en-US" sz="13800" b="1" u="sng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Scratchy " panose="00000400000000000000" pitchFamily="2" charset="0"/>
              </a:rPr>
              <a:t>Bible</a:t>
            </a:r>
            <a:r>
              <a:rPr lang="en-US" sz="13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Scratchy " panose="00000400000000000000" pitchFamily="2" charset="0"/>
              </a:rPr>
              <a:t> Study?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5C8E2C-6E9D-4559-BB92-CD6F38F6664C}"/>
              </a:ext>
            </a:extLst>
          </p:cNvPr>
          <p:cNvSpPr/>
          <p:nvPr/>
        </p:nvSpPr>
        <p:spPr>
          <a:xfrm>
            <a:off x="3089097" y="1837925"/>
            <a:ext cx="4801314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2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Big Bloke BB" panose="020B0603050302020204" pitchFamily="34" charset="0"/>
              </a:rPr>
              <a:t>D U M B</a:t>
            </a:r>
          </a:p>
        </p:txBody>
      </p:sp>
    </p:spTree>
    <p:extLst>
      <p:ext uri="{BB962C8B-B14F-4D97-AF65-F5344CB8AC3E}">
        <p14:creationId xmlns:p14="http://schemas.microsoft.com/office/powerpoint/2010/main" val="348381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A1394C-D45E-4835-8CEE-4590A40A96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</a:extLst>
          </a:blip>
          <a:srcRect t="7295" b="90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EAAA47-60F3-4688-8A72-018A74A3E0AE}"/>
              </a:ext>
            </a:extLst>
          </p:cNvPr>
          <p:cNvSpPr txBox="1"/>
          <p:nvPr/>
        </p:nvSpPr>
        <p:spPr>
          <a:xfrm>
            <a:off x="156713" y="745513"/>
            <a:ext cx="11603966" cy="5755422"/>
          </a:xfrm>
          <a:prstGeom prst="rect">
            <a:avLst/>
          </a:prstGeom>
          <a:noFill/>
        </p:spPr>
        <p:txBody>
          <a:bodyPr wrap="square" rtlCol="0">
            <a:prstTxWarp prst="textCanUp">
              <a:avLst/>
            </a:prstTxWarp>
            <a:spAutoFit/>
          </a:bodyPr>
          <a:lstStyle/>
          <a:p>
            <a:pPr algn="ctr"/>
            <a:r>
              <a:rPr lang="en-US" sz="11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Scratchy " panose="00000400000000000000" pitchFamily="2" charset="0"/>
              </a:rPr>
              <a:t>Why Go to a</a:t>
            </a:r>
            <a:br>
              <a:rPr lang="en-US" sz="11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Scratchy " panose="00000400000000000000" pitchFamily="2" charset="0"/>
              </a:rPr>
            </a:br>
            <a:br>
              <a:rPr lang="en-US" sz="11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Scratchy " panose="00000400000000000000" pitchFamily="2" charset="0"/>
              </a:rPr>
            </a:br>
            <a:r>
              <a:rPr lang="en-US" sz="13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Scratchy " panose="00000400000000000000" pitchFamily="2" charset="0"/>
              </a:rPr>
              <a:t> </a:t>
            </a:r>
            <a:r>
              <a:rPr lang="en-US" sz="13800" b="1" u="sng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Scratchy " panose="00000400000000000000" pitchFamily="2" charset="0"/>
              </a:rPr>
              <a:t>Bible</a:t>
            </a:r>
            <a:r>
              <a:rPr lang="en-US" sz="13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Scratchy " panose="00000400000000000000" pitchFamily="2" charset="0"/>
              </a:rPr>
              <a:t> Study?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5C8E2C-6E9D-4559-BB92-CD6F38F6664C}"/>
              </a:ext>
            </a:extLst>
          </p:cNvPr>
          <p:cNvSpPr/>
          <p:nvPr/>
        </p:nvSpPr>
        <p:spPr>
          <a:xfrm>
            <a:off x="1951761" y="1803420"/>
            <a:ext cx="7731604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2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Big Bloke BB" panose="020B0603050302020204" pitchFamily="34" charset="0"/>
              </a:rPr>
              <a:t>R a d </a:t>
            </a:r>
            <a:r>
              <a:rPr lang="en-US" sz="138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2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Big Bloke BB" panose="020B0603050302020204" pitchFamily="34" charset="0"/>
              </a:rPr>
              <a:t>i</a:t>
            </a:r>
            <a:r>
              <a:rPr lang="en-US" sz="13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2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Big Bloke BB" panose="020B0603050302020204" pitchFamily="34" charset="0"/>
              </a:rPr>
              <a:t> c a l</a:t>
            </a:r>
          </a:p>
        </p:txBody>
      </p:sp>
    </p:spTree>
    <p:extLst>
      <p:ext uri="{BB962C8B-B14F-4D97-AF65-F5344CB8AC3E}">
        <p14:creationId xmlns:p14="http://schemas.microsoft.com/office/powerpoint/2010/main" val="65668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FC736-3DFF-465C-ADD1-FE07DE54E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577279"/>
            <a:ext cx="11176000" cy="768672"/>
          </a:xfrm>
        </p:spPr>
        <p:txBody>
          <a:bodyPr/>
          <a:lstStyle/>
          <a:p>
            <a:r>
              <a:rPr lang="en-US" sz="5400" b="1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Daniel Black" panose="020B0A00000000000000" pitchFamily="34" charset="0"/>
              </a:rPr>
              <a:t>Why Go to a Bible Study?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F4353-E70F-4BDE-8BC4-A0901DBD7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000" y="1591603"/>
            <a:ext cx="5486400" cy="797755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3600" dirty="0">
                <a:latin typeface="Daniel Black" panose="020B0A00000000000000" pitchFamily="34" charset="0"/>
              </a:rPr>
              <a:t>“Extremely Dumb”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0747D3-B633-402F-AFF9-88B7DDBB3B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9978" y="3336058"/>
            <a:ext cx="4460815" cy="1235723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>
                <a:latin typeface="Daniel" panose="020B0500000000000000" pitchFamily="34" charset="0"/>
              </a:rPr>
              <a:t>#1 The Bible is </a:t>
            </a:r>
            <a:r>
              <a:rPr lang="en-US" sz="4400" u="sng" dirty="0">
                <a:latin typeface="Daniel" panose="020B0500000000000000" pitchFamily="34" charset="0"/>
              </a:rPr>
              <a:t>Boring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EE437D-4D7A-4FCE-9648-769C187AFB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643" y="1591603"/>
            <a:ext cx="5489359" cy="797755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3600" dirty="0">
                <a:latin typeface="Daniel Black" panose="020B0A00000000000000" pitchFamily="34" charset="0"/>
              </a:rPr>
              <a:t>“Extremely Radical”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AB52C7-CBE1-482A-B449-749FFE60C9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643" y="3336058"/>
            <a:ext cx="5490632" cy="997196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/>
              <a:t>The Bible is the #1 best-seller of all time. Every year.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55C2366-D309-4A87-ADE1-837C43AC75DA}"/>
              </a:ext>
            </a:extLst>
          </p:cNvPr>
          <p:cNvGrpSpPr/>
          <p:nvPr/>
        </p:nvGrpSpPr>
        <p:grpSpPr>
          <a:xfrm>
            <a:off x="1690018" y="349337"/>
            <a:ext cx="8608764" cy="6284398"/>
            <a:chOff x="1690018" y="349337"/>
            <a:chExt cx="8608764" cy="628439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832D57-38A2-4E5C-AC79-DD0B814C3706}"/>
                </a:ext>
              </a:extLst>
            </p:cNvPr>
            <p:cNvGrpSpPr/>
            <p:nvPr/>
          </p:nvGrpSpPr>
          <p:grpSpPr>
            <a:xfrm>
              <a:off x="1690018" y="349337"/>
              <a:ext cx="8608764" cy="6284398"/>
              <a:chOff x="1690018" y="349337"/>
              <a:chExt cx="8608764" cy="6284398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E7B89C2-C899-4B94-89A5-02FA07FD00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4437" t="12830" r="14909" b="13710"/>
              <a:stretch/>
            </p:blipFill>
            <p:spPr>
              <a:xfrm>
                <a:off x="1690018" y="349337"/>
                <a:ext cx="8608764" cy="6284398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942EF39-B85D-4EC8-BB81-4D9CF34601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636" t="25961" r="49854" b="56532"/>
              <a:stretch/>
            </p:blipFill>
            <p:spPr>
              <a:xfrm>
                <a:off x="5717197" y="2192233"/>
                <a:ext cx="4460815" cy="1235723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3BA9E7-F9B6-4A8E-860A-123B78E75C98}"/>
                </a:ext>
              </a:extLst>
            </p:cNvPr>
            <p:cNvSpPr txBox="1"/>
            <p:nvPr/>
          </p:nvSpPr>
          <p:spPr>
            <a:xfrm>
              <a:off x="5463197" y="2070829"/>
              <a:ext cx="4460815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3600" dirty="0"/>
                <a:t>In the past 50 years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3600" dirty="0"/>
                <a:t>Printed &amp; </a:t>
              </a:r>
              <a:r>
                <a:rPr lang="en-US" sz="3600" u="sng" dirty="0"/>
                <a:t>Sold</a:t>
              </a:r>
            </a:p>
            <a:p>
              <a:pPr algn="ctr"/>
              <a:r>
                <a:rPr lang="en-US" sz="2800" dirty="0"/>
                <a:t>(Source: Wycliffe Translators)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0EBE911B-F300-4716-8D04-E7EA0D4B4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709612"/>
            <a:ext cx="9753600" cy="5438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A4867A-6E82-450B-848E-FA624152D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1599" y="0"/>
            <a:ext cx="7948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907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build="p"/>
      <p:bldP spid="5" grpId="0" animBg="1"/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FC736-3DFF-465C-ADD1-FE07DE54E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577279"/>
            <a:ext cx="11176000" cy="768672"/>
          </a:xfrm>
        </p:spPr>
        <p:txBody>
          <a:bodyPr/>
          <a:lstStyle/>
          <a:p>
            <a:r>
              <a:rPr lang="en-US" sz="5400" b="1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Daniel Black" panose="020B0A00000000000000" pitchFamily="34" charset="0"/>
              </a:rPr>
              <a:t>Why Go to a Bible Study?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F4353-E70F-4BDE-8BC4-A0901DBD7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000" y="1591603"/>
            <a:ext cx="5486400" cy="797755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3600" dirty="0">
                <a:latin typeface="Daniel Black" panose="020B0A00000000000000" pitchFamily="34" charset="0"/>
              </a:rPr>
              <a:t>“Extremely Dumb”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0747D3-B633-402F-AFF9-88B7DDBB3B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9978" y="3336058"/>
            <a:ext cx="4460815" cy="1235723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>
                <a:latin typeface="Daniel" panose="020B0500000000000000" pitchFamily="34" charset="0"/>
              </a:rPr>
              <a:t>#1 The Bible is </a:t>
            </a:r>
            <a:r>
              <a:rPr lang="en-US" sz="4400" u="sng" dirty="0">
                <a:latin typeface="Daniel" panose="020B0500000000000000" pitchFamily="34" charset="0"/>
              </a:rPr>
              <a:t>Boring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EE437D-4D7A-4FCE-9648-769C187AFB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643" y="1591603"/>
            <a:ext cx="5489359" cy="797755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3600" dirty="0">
                <a:latin typeface="Daniel Black" panose="020B0A00000000000000" pitchFamily="34" charset="0"/>
              </a:rPr>
              <a:t>“Extremely Radical”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AB52C7-CBE1-482A-B449-749FFE60C9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643" y="3336058"/>
            <a:ext cx="5490632" cy="1911292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>
                <a:solidFill>
                  <a:schemeClr val="accent5"/>
                </a:solidFill>
              </a:rPr>
              <a:t>The Bible is the #1 best-seller of all time. Every year.</a:t>
            </a:r>
          </a:p>
          <a:p>
            <a:pPr marL="0" indent="0" algn="ctr">
              <a:buNone/>
            </a:pPr>
            <a:r>
              <a:rPr lang="en-US" sz="5400" dirty="0"/>
              <a:t>Love isn’t boring!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0C49B65-B592-4F2F-A817-3C2BDD2AA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2635010"/>
            <a:ext cx="6629400" cy="381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F2A66CE-3499-4B1F-A0B0-47A3EDE4EFA4}"/>
              </a:ext>
            </a:extLst>
          </p:cNvPr>
          <p:cNvSpPr txBox="1"/>
          <p:nvPr/>
        </p:nvSpPr>
        <p:spPr>
          <a:xfrm>
            <a:off x="5994400" y="5609275"/>
            <a:ext cx="2457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 John 4:8</a:t>
            </a:r>
          </a:p>
        </p:txBody>
      </p:sp>
    </p:spTree>
    <p:extLst>
      <p:ext uri="{BB962C8B-B14F-4D97-AF65-F5344CB8AC3E}">
        <p14:creationId xmlns:p14="http://schemas.microsoft.com/office/powerpoint/2010/main" val="4304127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FC736-3DFF-465C-ADD1-FE07DE54E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577279"/>
            <a:ext cx="11176000" cy="768672"/>
          </a:xfrm>
        </p:spPr>
        <p:txBody>
          <a:bodyPr/>
          <a:lstStyle/>
          <a:p>
            <a:r>
              <a:rPr lang="en-US" sz="5400" b="1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Daniel Black" panose="020B0A00000000000000" pitchFamily="34" charset="0"/>
              </a:rPr>
              <a:t>Why Go to a Bible Study?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F4353-E70F-4BDE-8BC4-A0901DBD7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000" y="1591603"/>
            <a:ext cx="5486400" cy="797755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3600" dirty="0">
                <a:latin typeface="Daniel Black" panose="020B0A00000000000000" pitchFamily="34" charset="0"/>
              </a:rPr>
              <a:t>“Extremely Dumb”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0747D3-B633-402F-AFF9-88B7DDBB3B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9978" y="3336058"/>
            <a:ext cx="4460815" cy="2012859"/>
          </a:xfrm>
        </p:spPr>
        <p:txBody>
          <a:bodyPr/>
          <a:lstStyle/>
          <a:p>
            <a:pPr marL="0" indent="0" algn="ctr">
              <a:buNone/>
            </a:pPr>
            <a:r>
              <a:rPr lang="en-US" sz="4800" dirty="0">
                <a:latin typeface="Daniel" panose="020B0500000000000000" pitchFamily="34" charset="0"/>
              </a:rPr>
              <a:t>#2 The Bible is full of contradictions</a:t>
            </a:r>
            <a:endParaRPr lang="en-US" sz="4800" u="sng" dirty="0">
              <a:latin typeface="Daniel" panose="020B0500000000000000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EE437D-4D7A-4FCE-9648-769C187AFB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643" y="1591603"/>
            <a:ext cx="5489359" cy="797755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3600" dirty="0">
                <a:latin typeface="Daniel Black" panose="020B0A00000000000000" pitchFamily="34" charset="0"/>
              </a:rPr>
              <a:t>“Extremely Radical”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AB52C7-CBE1-482A-B449-749FFE60C9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2635010"/>
            <a:ext cx="5490632" cy="3927229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 err="1"/>
              <a:t>Ain’t</a:t>
            </a:r>
            <a:r>
              <a:rPr lang="en-US" sz="4400" dirty="0"/>
              <a:t> never seen one.</a:t>
            </a:r>
          </a:p>
          <a:p>
            <a:pPr marL="0" indent="0" algn="ctr">
              <a:buNone/>
            </a:pPr>
            <a:r>
              <a:rPr lang="en-US" sz="4400" dirty="0"/>
              <a:t>Apparent contradictions = look more closely.</a:t>
            </a:r>
          </a:p>
          <a:p>
            <a:pPr marL="0" indent="0" algn="ctr">
              <a:buNone/>
            </a:pPr>
            <a:r>
              <a:rPr lang="en-US" sz="4400" dirty="0"/>
              <a:t>Why did so many brilliant scholars miss that?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2A54201-4968-49EA-8555-9AB48881B2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7637588"/>
              </p:ext>
            </p:extLst>
          </p:nvPr>
        </p:nvGraphicFramePr>
        <p:xfrm>
          <a:off x="4670164" y="1752834"/>
          <a:ext cx="6916468" cy="4792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674410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uiExpand="1" build="p"/>
      <p:bldGraphic spid="7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FC736-3DFF-465C-ADD1-FE07DE54E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577279"/>
            <a:ext cx="11176000" cy="768672"/>
          </a:xfrm>
        </p:spPr>
        <p:txBody>
          <a:bodyPr/>
          <a:lstStyle/>
          <a:p>
            <a:r>
              <a:rPr lang="en-US" sz="5400" b="1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Daniel Black" panose="020B0A00000000000000" pitchFamily="34" charset="0"/>
              </a:rPr>
              <a:t>Why Go to a Bible Study?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F4353-E70F-4BDE-8BC4-A0901DBD7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000" y="1591603"/>
            <a:ext cx="5486400" cy="797755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3600" dirty="0">
                <a:latin typeface="Daniel Black" panose="020B0A00000000000000" pitchFamily="34" charset="0"/>
              </a:rPr>
              <a:t>“Extremely Dumb”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0747D3-B633-402F-AFF9-88B7DDBB3B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9978" y="3336058"/>
            <a:ext cx="4460815" cy="2677656"/>
          </a:xfrm>
        </p:spPr>
        <p:txBody>
          <a:bodyPr/>
          <a:lstStyle/>
          <a:p>
            <a:pPr marL="0" indent="0" algn="ctr">
              <a:buNone/>
            </a:pPr>
            <a:r>
              <a:rPr lang="en-US" sz="4800" dirty="0">
                <a:latin typeface="Daniel" panose="020B0500000000000000" pitchFamily="34" charset="0"/>
              </a:rPr>
              <a:t>#3 You can make it say whatever you want.</a:t>
            </a:r>
            <a:endParaRPr lang="en-US" sz="4800" u="sng" dirty="0">
              <a:latin typeface="Daniel" panose="020B0500000000000000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EE437D-4D7A-4FCE-9648-769C187AFB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643" y="1591603"/>
            <a:ext cx="5489359" cy="797755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3600" dirty="0">
                <a:latin typeface="Daniel Black" panose="020B0A00000000000000" pitchFamily="34" charset="0"/>
              </a:rPr>
              <a:t>“Extremely Radical”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AB52C7-CBE1-482A-B449-749FFE60C9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2635010"/>
            <a:ext cx="5490632" cy="1963614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/>
              <a:t>True, if you want to.</a:t>
            </a:r>
          </a:p>
          <a:p>
            <a:pPr marL="0" indent="0" algn="ctr">
              <a:buNone/>
            </a:pPr>
            <a:r>
              <a:rPr lang="en-US" sz="4400" dirty="0"/>
              <a:t>Why not let God speak for Himself?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77C0D1-512B-4038-90D8-27EAB16AF177}"/>
              </a:ext>
            </a:extLst>
          </p:cNvPr>
          <p:cNvSpPr/>
          <p:nvPr/>
        </p:nvSpPr>
        <p:spPr>
          <a:xfrm>
            <a:off x="5588000" y="2635010"/>
            <a:ext cx="6096000" cy="35394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z="2800" b="1" dirty="0"/>
              <a:t>John 3:16-17</a:t>
            </a:r>
            <a:br>
              <a:rPr lang="en-US" sz="2800" dirty="0"/>
            </a:br>
            <a:r>
              <a:rPr lang="en-US" sz="2800" baseline="30000" dirty="0"/>
              <a:t>16 </a:t>
            </a:r>
            <a:r>
              <a:rPr lang="en-US" sz="2800" dirty="0"/>
              <a:t> “For God loved the world so much that he gave his one and only Son, so that everyone who believes in him will not perish but have eternal life. </a:t>
            </a:r>
            <a:br>
              <a:rPr lang="en-US" sz="2800" dirty="0"/>
            </a:br>
            <a:r>
              <a:rPr lang="en-US" sz="2800" baseline="30000" dirty="0"/>
              <a:t>17 </a:t>
            </a:r>
            <a:r>
              <a:rPr lang="en-US" sz="2800" dirty="0"/>
              <a:t> God sent his Son into the world not to judge the world, but to save the world through him. </a:t>
            </a:r>
          </a:p>
        </p:txBody>
      </p:sp>
    </p:spTree>
    <p:extLst>
      <p:ext uri="{BB962C8B-B14F-4D97-AF65-F5344CB8AC3E}">
        <p14:creationId xmlns:p14="http://schemas.microsoft.com/office/powerpoint/2010/main" val="21708850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uiExpand="1" build="p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FC736-3DFF-465C-ADD1-FE07DE54E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577279"/>
            <a:ext cx="11176000" cy="768672"/>
          </a:xfrm>
        </p:spPr>
        <p:txBody>
          <a:bodyPr/>
          <a:lstStyle/>
          <a:p>
            <a:r>
              <a:rPr lang="en-US" sz="5400" b="1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Daniel Black" panose="020B0A00000000000000" pitchFamily="34" charset="0"/>
              </a:rPr>
              <a:t>Why Go to a Bible Study?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F4353-E70F-4BDE-8BC4-A0901DBD7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000" y="1591603"/>
            <a:ext cx="5486400" cy="797755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3600" dirty="0">
                <a:latin typeface="Daniel Black" panose="020B0A00000000000000" pitchFamily="34" charset="0"/>
              </a:rPr>
              <a:t>“Extremely Dumb”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0747D3-B633-402F-AFF9-88B7DDBB3B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5351" y="2635010"/>
            <a:ext cx="5271698" cy="3342453"/>
          </a:xfrm>
        </p:spPr>
        <p:txBody>
          <a:bodyPr/>
          <a:lstStyle/>
          <a:p>
            <a:pPr marL="0" indent="0" algn="ctr">
              <a:buNone/>
            </a:pPr>
            <a:r>
              <a:rPr lang="en-US" sz="4800" dirty="0">
                <a:latin typeface="Daniel" panose="020B0500000000000000" pitchFamily="34" charset="0"/>
              </a:rPr>
              <a:t>#4 It’s been copied too many times… </a:t>
            </a:r>
            <a:r>
              <a:rPr lang="en-US" sz="4800" b="1" dirty="0">
                <a:latin typeface="Daniel" panose="020B0500000000000000" pitchFamily="34" charset="0"/>
              </a:rPr>
              <a:t>nobody knows what the original was</a:t>
            </a:r>
            <a:r>
              <a:rPr lang="en-US" sz="4800" dirty="0">
                <a:latin typeface="Daniel" panose="020B0500000000000000" pitchFamily="34" charset="0"/>
              </a:rPr>
              <a:t>.</a:t>
            </a:r>
            <a:endParaRPr lang="en-US" sz="4800" u="sng" dirty="0">
              <a:latin typeface="Daniel" panose="020B0500000000000000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EE437D-4D7A-4FCE-9648-769C187AFB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643" y="1591603"/>
            <a:ext cx="5489359" cy="797755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3600" dirty="0">
                <a:latin typeface="Daniel Black" panose="020B0A00000000000000" pitchFamily="34" charset="0"/>
              </a:rPr>
              <a:t>“Extremely Radical”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AB52C7-CBE1-482A-B449-749FFE60C9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3087441"/>
            <a:ext cx="5490632" cy="2437590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/>
              <a:t>Fortunately, there’s LOTS of obsessive-compulsive control freaks in the world!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6C2FBB-D11C-403A-B114-18C1BB80C6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" t="11069" r="39905" b="3900"/>
          <a:stretch/>
        </p:blipFill>
        <p:spPr>
          <a:xfrm>
            <a:off x="6100232" y="577279"/>
            <a:ext cx="5486400" cy="5831457"/>
          </a:xfrm>
          <a:prstGeom prst="rect">
            <a:avLst/>
          </a:prstGeom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B0CFD988-8DB0-415B-85BF-980A453E38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8131526"/>
              </p:ext>
            </p:extLst>
          </p:nvPr>
        </p:nvGraphicFramePr>
        <p:xfrm>
          <a:off x="3556000" y="3514237"/>
          <a:ext cx="8128000" cy="22564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910826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uiExpand="1" build="p"/>
      <p:bldGraphic spid="11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FC736-3DFF-465C-ADD1-FE07DE54E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577279"/>
            <a:ext cx="11176000" cy="768672"/>
          </a:xfrm>
        </p:spPr>
        <p:txBody>
          <a:bodyPr/>
          <a:lstStyle/>
          <a:p>
            <a:r>
              <a:rPr lang="en-US" sz="5400" b="1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Daniel Black" panose="020B0A00000000000000" pitchFamily="34" charset="0"/>
              </a:rPr>
              <a:t>Why Go to a Bible Study?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F4353-E70F-4BDE-8BC4-A0901DBD7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000" y="1591603"/>
            <a:ext cx="5486400" cy="797755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3600" dirty="0">
                <a:latin typeface="Daniel Black" panose="020B0A00000000000000" pitchFamily="34" charset="0"/>
              </a:rPr>
              <a:t>“Extremely Dumb”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0747D3-B633-402F-AFF9-88B7DDBB3B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5351" y="3129815"/>
            <a:ext cx="5271698" cy="2677656"/>
          </a:xfrm>
        </p:spPr>
        <p:txBody>
          <a:bodyPr/>
          <a:lstStyle/>
          <a:p>
            <a:pPr marL="0" indent="0" algn="ctr">
              <a:buNone/>
            </a:pPr>
            <a:r>
              <a:rPr lang="en-US" sz="4800" dirty="0">
                <a:latin typeface="Daniel" panose="020B0500000000000000" pitchFamily="34" charset="0"/>
              </a:rPr>
              <a:t>#5 It contradicts science &amp; history, full of legends &amp; myths!</a:t>
            </a:r>
            <a:endParaRPr lang="en-US" sz="4800" u="sng" dirty="0">
              <a:latin typeface="Daniel" panose="020B0500000000000000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EE437D-4D7A-4FCE-9648-769C187AFB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643" y="1591603"/>
            <a:ext cx="5489359" cy="797755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3600" dirty="0">
                <a:latin typeface="Daniel Black" panose="020B0A00000000000000" pitchFamily="34" charset="0"/>
              </a:rPr>
              <a:t>“Extremely Radical”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AB52C7-CBE1-482A-B449-749FFE60C9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643" y="2845935"/>
            <a:ext cx="5490632" cy="3434786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/>
              <a:t>More than a few scientists &amp; historians would disagree!</a:t>
            </a:r>
          </a:p>
          <a:p>
            <a:pPr marL="0" indent="0" algn="ctr">
              <a:buNone/>
            </a:pPr>
            <a:r>
              <a:rPr lang="en-US" sz="3600" dirty="0"/>
              <a:t>NOTE: the Bible doesn’t say the earth is 6,000 years old or anything like that!</a:t>
            </a:r>
          </a:p>
        </p:txBody>
      </p:sp>
    </p:spTree>
    <p:extLst>
      <p:ext uri="{BB962C8B-B14F-4D97-AF65-F5344CB8AC3E}">
        <p14:creationId xmlns:p14="http://schemas.microsoft.com/office/powerpoint/2010/main" val="18306104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1_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3.xml><?xml version="1.0" encoding="utf-8"?>
<a:theme xmlns:a="http://schemas.openxmlformats.org/drawingml/2006/main" name="1_Light and shadow BLUE Segoe">
  <a:themeElements>
    <a:clrScheme name="Blue Template-Template">
      <a:dk1>
        <a:srgbClr val="000000"/>
      </a:dk1>
      <a:lt1>
        <a:srgbClr val="FFFFFF"/>
      </a:lt1>
      <a:dk2>
        <a:srgbClr val="050595"/>
      </a:dk2>
      <a:lt2>
        <a:srgbClr val="FFFF99"/>
      </a:lt2>
      <a:accent1>
        <a:srgbClr val="FFC000"/>
      </a:accent1>
      <a:accent2>
        <a:srgbClr val="3497AE"/>
      </a:accent2>
      <a:accent3>
        <a:srgbClr val="DF8045"/>
      </a:accent3>
      <a:accent4>
        <a:srgbClr val="7DCC2E"/>
      </a:accent4>
      <a:accent5>
        <a:srgbClr val="FF9929"/>
      </a:accent5>
      <a:accent6>
        <a:srgbClr val="7D3DA1"/>
      </a:accent6>
      <a:hlink>
        <a:srgbClr val="F3EB4F"/>
      </a:hlink>
      <a:folHlink>
        <a:srgbClr val="7DDD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300" dirty="0" smtClean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White with Courier font for code slides">
  <a:themeElements>
    <a:clrScheme name="Blue Template-Template">
      <a:dk1>
        <a:srgbClr val="000000"/>
      </a:dk1>
      <a:lt1>
        <a:srgbClr val="FFFFFF"/>
      </a:lt1>
      <a:dk2>
        <a:srgbClr val="050595"/>
      </a:dk2>
      <a:lt2>
        <a:srgbClr val="FFFFFF"/>
      </a:lt2>
      <a:accent1>
        <a:srgbClr val="FFC000"/>
      </a:accent1>
      <a:accent2>
        <a:srgbClr val="3497AE"/>
      </a:accent2>
      <a:accent3>
        <a:srgbClr val="DF8045"/>
      </a:accent3>
      <a:accent4>
        <a:srgbClr val="7DCC2E"/>
      </a:accent4>
      <a:accent5>
        <a:srgbClr val="FF9929"/>
      </a:accent5>
      <a:accent6>
        <a:srgbClr val="7D3DA1"/>
      </a:accent6>
      <a:hlink>
        <a:srgbClr val="F3EB4F"/>
      </a:hlink>
      <a:folHlink>
        <a:srgbClr val="7DDD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109728" tIns="54864" rIns="109728" bIns="54864" numCol="1" rtlCol="0" anchor="ctr" anchorCtr="0" compatLnSpc="1">
        <a:prstTxWarp prst="textNoShape">
          <a:avLst/>
        </a:prstTxWarp>
      </a:bodyPr>
      <a:lstStyle>
        <a:defPPr marL="0" marR="0" indent="0" algn="ctr" defTabSz="10969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800" b="0" i="0" u="none" strike="noStrike" cap="none" normalizeH="0" baseline="0" dirty="0" smtClean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2_Circuit">
  <a:themeElements>
    <a:clrScheme name="Circuit">
      <a:dk1>
        <a:sysClr val="windowText" lastClr="000000"/>
      </a:dk1>
      <a:lt1>
        <a:sysClr val="window" lastClr="FFFFFF"/>
      </a:lt1>
      <a:dk2>
        <a:srgbClr val="8D1E14"/>
      </a:dk2>
      <a:lt2>
        <a:srgbClr val="FF744E"/>
      </a:lt2>
      <a:accent1>
        <a:srgbClr val="E9B758"/>
      </a:accent1>
      <a:accent2>
        <a:srgbClr val="FE8943"/>
      </a:accent2>
      <a:accent3>
        <a:srgbClr val="AEA27C"/>
      </a:accent3>
      <a:accent4>
        <a:srgbClr val="90B46E"/>
      </a:accent4>
      <a:accent5>
        <a:srgbClr val="71AEC1"/>
      </a:accent5>
      <a:accent6>
        <a:srgbClr val="C98DE7"/>
      </a:accent6>
      <a:hlink>
        <a:srgbClr val="FF7A22"/>
      </a:hlink>
      <a:folHlink>
        <a:srgbClr val="FDCD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ppt/theme/theme6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1286</Words>
  <Application>Microsoft Office PowerPoint</Application>
  <PresentationFormat>Widescreen</PresentationFormat>
  <Paragraphs>195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16</vt:i4>
      </vt:variant>
    </vt:vector>
  </HeadingPairs>
  <TitlesOfParts>
    <vt:vector size="35" baseType="lpstr">
      <vt:lpstr>2Peas DW Journal</vt:lpstr>
      <vt:lpstr>Arial</vt:lpstr>
      <vt:lpstr>Big Bloke BB</vt:lpstr>
      <vt:lpstr>Calibri</vt:lpstr>
      <vt:lpstr>Century Schoolbook</vt:lpstr>
      <vt:lpstr>Corbel</vt:lpstr>
      <vt:lpstr>Courier New</vt:lpstr>
      <vt:lpstr>Daniel</vt:lpstr>
      <vt:lpstr>Daniel Black</vt:lpstr>
      <vt:lpstr>Scratchy </vt:lpstr>
      <vt:lpstr>Trebuchet MS</vt:lpstr>
      <vt:lpstr>Tw Cen MT</vt:lpstr>
      <vt:lpstr>Wingdings</vt:lpstr>
      <vt:lpstr>Circuit</vt:lpstr>
      <vt:lpstr>1_Circuit</vt:lpstr>
      <vt:lpstr>1_Light and shadow BLUE Segoe</vt:lpstr>
      <vt:lpstr>White with Courier font for code slides</vt:lpstr>
      <vt:lpstr>2_Circuit</vt:lpstr>
      <vt:lpstr>Feathered</vt:lpstr>
      <vt:lpstr>Welcome</vt:lpstr>
      <vt:lpstr>PowerPoint Presentation</vt:lpstr>
      <vt:lpstr>PowerPoint Presentation</vt:lpstr>
      <vt:lpstr>Why Go to a Bible Study?</vt:lpstr>
      <vt:lpstr>Why Go to a Bible Study?</vt:lpstr>
      <vt:lpstr>Why Go to a Bible Study?</vt:lpstr>
      <vt:lpstr>Why Go to a Bible Study?</vt:lpstr>
      <vt:lpstr>Why Go to a Bible Study?</vt:lpstr>
      <vt:lpstr>Why Go to a Bible Study?</vt:lpstr>
      <vt:lpstr>Why Go to a Bible Study?</vt:lpstr>
      <vt:lpstr>Why Go to a Bible Study?</vt:lpstr>
      <vt:lpstr>Jabs, Stabs, Jabber</vt:lpstr>
      <vt:lpstr>How to Study the Bible?</vt:lpstr>
      <vt:lpstr>PowerPoint Presentation</vt:lpstr>
      <vt:lpstr>Why “Identity Project” ?</vt:lpstr>
      <vt:lpstr>Why “Identity Project”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dc:creator>Keith McCallum</dc:creator>
  <cp:lastModifiedBy>Keith McCallum</cp:lastModifiedBy>
  <cp:revision>1</cp:revision>
  <dcterms:created xsi:type="dcterms:W3CDTF">2018-09-15T15:05:25Z</dcterms:created>
  <dcterms:modified xsi:type="dcterms:W3CDTF">2018-09-15T22:51:35Z</dcterms:modified>
</cp:coreProperties>
</file>